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 id="2147483672" r:id="rId3"/>
    <p:sldMasterId id="2147483678" r:id="rId4"/>
  </p:sldMasterIdLst>
  <p:notesMasterIdLst>
    <p:notesMasterId r:id="rId28"/>
  </p:notesMasterIdLst>
  <p:sldIdLst>
    <p:sldId id="256" r:id="rId5"/>
    <p:sldId id="261" r:id="rId6"/>
    <p:sldId id="280" r:id="rId7"/>
    <p:sldId id="281" r:id="rId8"/>
    <p:sldId id="282" r:id="rId9"/>
    <p:sldId id="279" r:id="rId10"/>
    <p:sldId id="271" r:id="rId11"/>
    <p:sldId id="272" r:id="rId12"/>
    <p:sldId id="259" r:id="rId13"/>
    <p:sldId id="274" r:id="rId14"/>
    <p:sldId id="273" r:id="rId15"/>
    <p:sldId id="276" r:id="rId16"/>
    <p:sldId id="278" r:id="rId17"/>
    <p:sldId id="289" r:id="rId18"/>
    <p:sldId id="290" r:id="rId19"/>
    <p:sldId id="288" r:id="rId20"/>
    <p:sldId id="283" r:id="rId21"/>
    <p:sldId id="277" r:id="rId22"/>
    <p:sldId id="284" r:id="rId23"/>
    <p:sldId id="287" r:id="rId24"/>
    <p:sldId id="285" r:id="rId25"/>
    <p:sldId id="292" r:id="rId26"/>
    <p:sldId id="29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434" autoAdjust="0"/>
  </p:normalViewPr>
  <p:slideViewPr>
    <p:cSldViewPr snapToGrid="0">
      <p:cViewPr varScale="1">
        <p:scale>
          <a:sx n="70" d="100"/>
          <a:sy n="70" d="100"/>
        </p:scale>
        <p:origin x="73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BFFEED-06C4-4FA7-A0C0-C2801057546D}" type="doc">
      <dgm:prSet loTypeId="urn:microsoft.com/office/officeart/2005/8/layout/arrow2" loCatId="process" qsTypeId="urn:microsoft.com/office/officeart/2005/8/quickstyle/simple1" qsCatId="simple" csTypeId="urn:microsoft.com/office/officeart/2005/8/colors/accent1_2" csCatId="accent1" phldr="1"/>
      <dgm:spPr/>
    </dgm:pt>
    <dgm:pt modelId="{2768FB35-BB39-4877-83FF-51D3BC501FAE}">
      <dgm:prSet phldrT="[Text]" custT="1"/>
      <dgm:spPr/>
      <dgm:t>
        <a:bodyPr/>
        <a:lstStyle/>
        <a:p>
          <a:pPr algn="l"/>
          <a:endParaRPr lang="en-IN" sz="2200" dirty="0">
            <a:latin typeface="Arial" panose="020B0604020202020204" pitchFamily="34" charset="0"/>
            <a:cs typeface="Arial" panose="020B0604020202020204" pitchFamily="34" charset="0"/>
          </a:endParaRPr>
        </a:p>
        <a:p>
          <a:pPr algn="l"/>
          <a:r>
            <a:rPr lang="en-IN" sz="2200" dirty="0">
              <a:latin typeface="Arial" panose="020B0604020202020204" pitchFamily="34" charset="0"/>
              <a:cs typeface="Arial" panose="020B0604020202020204" pitchFamily="34" charset="0"/>
            </a:rPr>
            <a:t>Self-exploration</a:t>
          </a:r>
        </a:p>
        <a:p>
          <a:pPr algn="l"/>
          <a:r>
            <a:rPr lang="en-IN" sz="2200" dirty="0">
              <a:latin typeface="Arial" panose="020B0604020202020204" pitchFamily="34" charset="0"/>
              <a:cs typeface="Arial" panose="020B0604020202020204" pitchFamily="34" charset="0"/>
            </a:rPr>
            <a:t>Self-verification</a:t>
          </a:r>
          <a:endParaRPr lang="en-US" sz="2200" dirty="0">
            <a:latin typeface="Arial" panose="020B0604020202020204" pitchFamily="34" charset="0"/>
            <a:cs typeface="Arial" panose="020B0604020202020204" pitchFamily="34" charset="0"/>
          </a:endParaRPr>
        </a:p>
      </dgm:t>
    </dgm:pt>
    <dgm:pt modelId="{F32652CA-E48F-43FE-BE6F-776716D370A1}" type="sibTrans" cxnId="{0593B60C-2606-4BAF-8151-4C274CD21265}">
      <dgm:prSet/>
      <dgm:spPr/>
      <dgm:t>
        <a:bodyPr/>
        <a:lstStyle/>
        <a:p>
          <a:endParaRPr lang="en-US"/>
        </a:p>
      </dgm:t>
    </dgm:pt>
    <dgm:pt modelId="{8839F2FD-03E0-4C76-B9E2-8D6AF8C1825E}" type="parTrans" cxnId="{0593B60C-2606-4BAF-8151-4C274CD21265}">
      <dgm:prSet/>
      <dgm:spPr/>
      <dgm:t>
        <a:bodyPr/>
        <a:lstStyle/>
        <a:p>
          <a:endParaRPr lang="en-US"/>
        </a:p>
      </dgm:t>
    </dgm:pt>
    <dgm:pt modelId="{300BE1DF-F95C-4294-B7B2-414435B37623}" type="pres">
      <dgm:prSet presAssocID="{40BFFEED-06C4-4FA7-A0C0-C2801057546D}" presName="arrowDiagram" presStyleCnt="0">
        <dgm:presLayoutVars>
          <dgm:chMax val="5"/>
          <dgm:dir/>
          <dgm:resizeHandles val="exact"/>
        </dgm:presLayoutVars>
      </dgm:prSet>
      <dgm:spPr/>
    </dgm:pt>
    <dgm:pt modelId="{2A955A47-7CE2-4860-A01D-62BBA8464478}" type="pres">
      <dgm:prSet presAssocID="{40BFFEED-06C4-4FA7-A0C0-C2801057546D}" presName="arrow" presStyleLbl="bgShp" presStyleIdx="0" presStyleCnt="1" custAng="20849662" custScaleX="88924" custScaleY="111273" custLinFactNeighborX="-337" custLinFactNeighborY="-47093"/>
      <dgm:sp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dgm:spPr>
    </dgm:pt>
    <dgm:pt modelId="{F0A94F12-F38A-4A41-9196-035EE76970A5}" type="pres">
      <dgm:prSet presAssocID="{40BFFEED-06C4-4FA7-A0C0-C2801057546D}" presName="arrowDiagram1" presStyleCnt="0">
        <dgm:presLayoutVars>
          <dgm:bulletEnabled val="1"/>
        </dgm:presLayoutVars>
      </dgm:prSet>
      <dgm:spPr/>
    </dgm:pt>
    <dgm:pt modelId="{A8E522E8-1F14-44A0-B047-FE306DBA4564}" type="pres">
      <dgm:prSet presAssocID="{2768FB35-BB39-4877-83FF-51D3BC501FAE}" presName="bullet1" presStyleLbl="node1" presStyleIdx="0" presStyleCnt="1"/>
      <dgm:spPr>
        <a:noFill/>
        <a:ln>
          <a:noFill/>
        </a:ln>
      </dgm:spPr>
    </dgm:pt>
    <dgm:pt modelId="{B9E412D0-037D-4499-ADA3-38A4AD291868}" type="pres">
      <dgm:prSet presAssocID="{2768FB35-BB39-4877-83FF-51D3BC501FAE}" presName="textBox1" presStyleLbl="revTx" presStyleIdx="0" presStyleCnt="1" custScaleX="187112" custLinFactNeighborX="-56444" custLinFactNeighborY="-55077">
        <dgm:presLayoutVars>
          <dgm:bulletEnabled val="1"/>
        </dgm:presLayoutVars>
      </dgm:prSet>
      <dgm:spPr/>
    </dgm:pt>
  </dgm:ptLst>
  <dgm:cxnLst>
    <dgm:cxn modelId="{0593B60C-2606-4BAF-8151-4C274CD21265}" srcId="{40BFFEED-06C4-4FA7-A0C0-C2801057546D}" destId="{2768FB35-BB39-4877-83FF-51D3BC501FAE}" srcOrd="0" destOrd="0" parTransId="{8839F2FD-03E0-4C76-B9E2-8D6AF8C1825E}" sibTransId="{F32652CA-E48F-43FE-BE6F-776716D370A1}"/>
    <dgm:cxn modelId="{6955078B-44AA-43E6-B3EF-4DC0681F6731}" type="presOf" srcId="{40BFFEED-06C4-4FA7-A0C0-C2801057546D}" destId="{300BE1DF-F95C-4294-B7B2-414435B37623}" srcOrd="0" destOrd="0" presId="urn:microsoft.com/office/officeart/2005/8/layout/arrow2"/>
    <dgm:cxn modelId="{F0123CB8-8367-4A33-93FC-52FED87026A8}" type="presOf" srcId="{2768FB35-BB39-4877-83FF-51D3BC501FAE}" destId="{B9E412D0-037D-4499-ADA3-38A4AD291868}" srcOrd="0" destOrd="0" presId="urn:microsoft.com/office/officeart/2005/8/layout/arrow2"/>
    <dgm:cxn modelId="{A9D40296-1030-4684-87C5-A285804D0409}" type="presParOf" srcId="{300BE1DF-F95C-4294-B7B2-414435B37623}" destId="{2A955A47-7CE2-4860-A01D-62BBA8464478}" srcOrd="0" destOrd="0" presId="urn:microsoft.com/office/officeart/2005/8/layout/arrow2"/>
    <dgm:cxn modelId="{4C82D061-A0E1-451A-8703-4EE1517A3715}" type="presParOf" srcId="{300BE1DF-F95C-4294-B7B2-414435B37623}" destId="{F0A94F12-F38A-4A41-9196-035EE76970A5}" srcOrd="1" destOrd="0" presId="urn:microsoft.com/office/officeart/2005/8/layout/arrow2"/>
    <dgm:cxn modelId="{599288AB-0E79-4D84-BC8C-5BEF6D990C61}" type="presParOf" srcId="{F0A94F12-F38A-4A41-9196-035EE76970A5}" destId="{A8E522E8-1F14-44A0-B047-FE306DBA4564}" srcOrd="0" destOrd="0" presId="urn:microsoft.com/office/officeart/2005/8/layout/arrow2"/>
    <dgm:cxn modelId="{1110EAA9-2B00-433D-A47A-65A02AC9D701}" type="presParOf" srcId="{F0A94F12-F38A-4A41-9196-035EE76970A5}" destId="{B9E412D0-037D-4499-ADA3-38A4AD291868}" srcOrd="1"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955A47-7CE2-4860-A01D-62BBA8464478}">
      <dsp:nvSpPr>
        <dsp:cNvPr id="0" name=""/>
        <dsp:cNvSpPr/>
      </dsp:nvSpPr>
      <dsp:spPr>
        <a:xfrm rot="20849662">
          <a:off x="161945" y="920531"/>
          <a:ext cx="3548934" cy="2775548"/>
        </a:xfrm>
        <a:prstGeom prst="swooshArrow">
          <a:avLst>
            <a:gd name="adj1" fmla="val 25000"/>
            <a:gd name="adj2" fmla="val 25000"/>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a:effectLst/>
      </dsp:spPr>
      <dsp:style>
        <a:lnRef idx="0">
          <a:scrgbClr r="0" g="0" b="0"/>
        </a:lnRef>
        <a:fillRef idx="1">
          <a:scrgbClr r="0" g="0" b="0"/>
        </a:fillRef>
        <a:effectRef idx="0">
          <a:scrgbClr r="0" g="0" b="0"/>
        </a:effectRef>
        <a:fontRef idx="minor"/>
      </dsp:style>
    </dsp:sp>
    <dsp:sp modelId="{A8E522E8-1F14-44A0-B047-FE306DBA4564}">
      <dsp:nvSpPr>
        <dsp:cNvPr id="0" name=""/>
        <dsp:cNvSpPr/>
      </dsp:nvSpPr>
      <dsp:spPr>
        <a:xfrm>
          <a:off x="2986039" y="2741650"/>
          <a:ext cx="295332" cy="295332"/>
        </a:xfrm>
        <a:prstGeom prst="ellipse">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9E412D0-037D-4499-ADA3-38A4AD291868}">
      <dsp:nvSpPr>
        <dsp:cNvPr id="0" name=""/>
        <dsp:cNvSpPr/>
      </dsp:nvSpPr>
      <dsp:spPr>
        <a:xfrm>
          <a:off x="0" y="1875438"/>
          <a:ext cx="2987037" cy="1840837"/>
        </a:xfrm>
        <a:prstGeom prst="round2Diag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6490" bIns="0" numCol="1" spcCol="1270" anchor="t" anchorCtr="0">
          <a:noAutofit/>
        </a:bodyPr>
        <a:lstStyle/>
        <a:p>
          <a:pPr marL="0" lvl="0" indent="0" algn="l" defTabSz="977900">
            <a:lnSpc>
              <a:spcPct val="90000"/>
            </a:lnSpc>
            <a:spcBef>
              <a:spcPct val="0"/>
            </a:spcBef>
            <a:spcAft>
              <a:spcPct val="35000"/>
            </a:spcAft>
            <a:buNone/>
          </a:pPr>
          <a:endParaRPr lang="en-IN" sz="2200" kern="1200" dirty="0">
            <a:latin typeface="Arial" panose="020B0604020202020204" pitchFamily="34" charset="0"/>
            <a:cs typeface="Arial" panose="020B0604020202020204" pitchFamily="34" charset="0"/>
          </a:endParaRPr>
        </a:p>
        <a:p>
          <a:pPr marL="0" lvl="0" indent="0" algn="l" defTabSz="977900">
            <a:lnSpc>
              <a:spcPct val="90000"/>
            </a:lnSpc>
            <a:spcBef>
              <a:spcPct val="0"/>
            </a:spcBef>
            <a:spcAft>
              <a:spcPct val="35000"/>
            </a:spcAft>
            <a:buNone/>
          </a:pPr>
          <a:r>
            <a:rPr lang="en-IN" sz="2200" kern="1200" dirty="0">
              <a:latin typeface="Arial" panose="020B0604020202020204" pitchFamily="34" charset="0"/>
              <a:cs typeface="Arial" panose="020B0604020202020204" pitchFamily="34" charset="0"/>
            </a:rPr>
            <a:t>Self-exploration</a:t>
          </a:r>
        </a:p>
        <a:p>
          <a:pPr marL="0" lvl="0" indent="0" algn="l" defTabSz="977900">
            <a:lnSpc>
              <a:spcPct val="90000"/>
            </a:lnSpc>
            <a:spcBef>
              <a:spcPct val="0"/>
            </a:spcBef>
            <a:spcAft>
              <a:spcPct val="35000"/>
            </a:spcAft>
            <a:buNone/>
          </a:pPr>
          <a:r>
            <a:rPr lang="en-IN" sz="2200" kern="1200" dirty="0">
              <a:latin typeface="Arial" panose="020B0604020202020204" pitchFamily="34" charset="0"/>
              <a:cs typeface="Arial" panose="020B0604020202020204" pitchFamily="34" charset="0"/>
            </a:rPr>
            <a:t>Self-verification</a:t>
          </a:r>
          <a:endParaRPr lang="en-US" sz="2200" kern="1200" dirty="0">
            <a:latin typeface="Arial" panose="020B0604020202020204" pitchFamily="34" charset="0"/>
            <a:cs typeface="Arial" panose="020B0604020202020204" pitchFamily="34" charset="0"/>
          </a:endParaRPr>
        </a:p>
      </dsp:txBody>
      <dsp:txXfrm>
        <a:off x="89862" y="1965300"/>
        <a:ext cx="2807313" cy="1661113"/>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876478-91DA-48D6-A614-19810906D2AF}" type="datetimeFigureOut">
              <a:rPr lang="en-US" smtClean="0"/>
              <a:t>10/4/2024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AD0424-A546-4F93-8E9D-EF315171456E}" type="slidenum">
              <a:rPr lang="en-US" smtClean="0"/>
              <a:t>‹#›</a:t>
            </a:fld>
            <a:endParaRPr lang="en-US"/>
          </a:p>
        </p:txBody>
      </p:sp>
    </p:spTree>
    <p:extLst>
      <p:ext uri="{BB962C8B-B14F-4D97-AF65-F5344CB8AC3E}">
        <p14:creationId xmlns:p14="http://schemas.microsoft.com/office/powerpoint/2010/main" val="3977195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F3F79EF-AB0A-49FB-A427-DFEBCC72D2B8}" type="slidenum">
              <a:rPr lang="en-US" altLang="en-US" smtClean="0">
                <a:latin typeface="Calibri" panose="020F0502020204030204" pitchFamily="34" charset="0"/>
              </a:rPr>
              <a:pPr/>
              <a:t>23</a:t>
            </a:fld>
            <a:endParaRPr lang="en-US" altLang="en-US">
              <a:latin typeface="Calibri" panose="020F0502020204030204" pitchFamily="34" charset="0"/>
            </a:endParaRPr>
          </a:p>
        </p:txBody>
      </p:sp>
    </p:spTree>
    <p:extLst>
      <p:ext uri="{BB962C8B-B14F-4D97-AF65-F5344CB8AC3E}">
        <p14:creationId xmlns:p14="http://schemas.microsoft.com/office/powerpoint/2010/main" val="3652862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F877096-4559-466D-B0B4-01C4F3D0FDD1}" type="datetimeFigureOut">
              <a:rPr lang="en-US" smtClean="0"/>
              <a:t>10/4/2024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20767-C081-4A1D-BBAF-554B9837D8E3}" type="slidenum">
              <a:rPr lang="en-US" smtClean="0"/>
              <a:t>‹#›</a:t>
            </a:fld>
            <a:endParaRPr lang="en-US"/>
          </a:p>
        </p:txBody>
      </p:sp>
    </p:spTree>
    <p:extLst>
      <p:ext uri="{BB962C8B-B14F-4D97-AF65-F5344CB8AC3E}">
        <p14:creationId xmlns:p14="http://schemas.microsoft.com/office/powerpoint/2010/main" val="1002569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877096-4559-466D-B0B4-01C4F3D0FDD1}" type="datetimeFigureOut">
              <a:rPr lang="en-US" smtClean="0"/>
              <a:t>10/4/2024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20767-C081-4A1D-BBAF-554B9837D8E3}" type="slidenum">
              <a:rPr lang="en-US" smtClean="0"/>
              <a:t>‹#›</a:t>
            </a:fld>
            <a:endParaRPr lang="en-US"/>
          </a:p>
        </p:txBody>
      </p:sp>
    </p:spTree>
    <p:extLst>
      <p:ext uri="{BB962C8B-B14F-4D97-AF65-F5344CB8AC3E}">
        <p14:creationId xmlns:p14="http://schemas.microsoft.com/office/powerpoint/2010/main" val="2126297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877096-4559-466D-B0B4-01C4F3D0FDD1}" type="datetimeFigureOut">
              <a:rPr lang="en-US" smtClean="0"/>
              <a:t>10/4/2024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20767-C081-4A1D-BBAF-554B9837D8E3}" type="slidenum">
              <a:rPr lang="en-US" smtClean="0"/>
              <a:t>‹#›</a:t>
            </a:fld>
            <a:endParaRPr lang="en-US"/>
          </a:p>
        </p:txBody>
      </p:sp>
    </p:spTree>
    <p:extLst>
      <p:ext uri="{BB962C8B-B14F-4D97-AF65-F5344CB8AC3E}">
        <p14:creationId xmlns:p14="http://schemas.microsoft.com/office/powerpoint/2010/main" val="2783661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F877096-4559-466D-B0B4-01C4F3D0FDD1}" type="datetimeFigureOut">
              <a:rPr lang="en-US" smtClean="0"/>
              <a:t>10/4/2024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920767-C081-4A1D-BBAF-554B9837D8E3}" type="slidenum">
              <a:rPr lang="en-US" smtClean="0"/>
              <a:t>‹#›</a:t>
            </a:fld>
            <a:endParaRPr lang="en-US"/>
          </a:p>
        </p:txBody>
      </p:sp>
    </p:spTree>
    <p:extLst>
      <p:ext uri="{BB962C8B-B14F-4D97-AF65-F5344CB8AC3E}">
        <p14:creationId xmlns:p14="http://schemas.microsoft.com/office/powerpoint/2010/main" val="3438159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F877096-4559-466D-B0B4-01C4F3D0FDD1}" type="datetimeFigureOut">
              <a:rPr lang="en-US" smtClean="0"/>
              <a:t>10/4/2024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920767-C081-4A1D-BBAF-554B9837D8E3}" type="slidenum">
              <a:rPr lang="en-US" smtClean="0"/>
              <a:t>‹#›</a:t>
            </a:fld>
            <a:endParaRPr lang="en-US"/>
          </a:p>
        </p:txBody>
      </p:sp>
    </p:spTree>
    <p:extLst>
      <p:ext uri="{BB962C8B-B14F-4D97-AF65-F5344CB8AC3E}">
        <p14:creationId xmlns:p14="http://schemas.microsoft.com/office/powerpoint/2010/main" val="145104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F877096-4559-466D-B0B4-01C4F3D0FDD1}" type="datetimeFigureOut">
              <a:rPr lang="en-US" smtClean="0"/>
              <a:t>10/4/2024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920767-C081-4A1D-BBAF-554B9837D8E3}" type="slidenum">
              <a:rPr lang="en-US" smtClean="0"/>
              <a:t>‹#›</a:t>
            </a:fld>
            <a:endParaRPr lang="en-US"/>
          </a:p>
        </p:txBody>
      </p:sp>
    </p:spTree>
    <p:extLst>
      <p:ext uri="{BB962C8B-B14F-4D97-AF65-F5344CB8AC3E}">
        <p14:creationId xmlns:p14="http://schemas.microsoft.com/office/powerpoint/2010/main" val="4250560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877096-4559-466D-B0B4-01C4F3D0FDD1}" type="datetimeFigureOut">
              <a:rPr lang="en-US" smtClean="0"/>
              <a:t>10/4/2024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920767-C081-4A1D-BBAF-554B9837D8E3}" type="slidenum">
              <a:rPr lang="en-US" smtClean="0"/>
              <a:t>‹#›</a:t>
            </a:fld>
            <a:endParaRPr lang="en-US"/>
          </a:p>
        </p:txBody>
      </p:sp>
    </p:spTree>
    <p:extLst>
      <p:ext uri="{BB962C8B-B14F-4D97-AF65-F5344CB8AC3E}">
        <p14:creationId xmlns:p14="http://schemas.microsoft.com/office/powerpoint/2010/main" val="1527983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877096-4559-466D-B0B4-01C4F3D0FDD1}" type="datetimeFigureOut">
              <a:rPr lang="en-US" smtClean="0"/>
              <a:t>10/4/2024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920767-C081-4A1D-BBAF-554B9837D8E3}" type="slidenum">
              <a:rPr lang="en-US" smtClean="0"/>
              <a:t>‹#›</a:t>
            </a:fld>
            <a:endParaRPr lang="en-US"/>
          </a:p>
        </p:txBody>
      </p:sp>
    </p:spTree>
    <p:extLst>
      <p:ext uri="{BB962C8B-B14F-4D97-AF65-F5344CB8AC3E}">
        <p14:creationId xmlns:p14="http://schemas.microsoft.com/office/powerpoint/2010/main" val="331637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877096-4559-466D-B0B4-01C4F3D0FDD1}" type="datetimeFigureOut">
              <a:rPr lang="en-US" smtClean="0"/>
              <a:t>10/4/2024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920767-C081-4A1D-BBAF-554B9837D8E3}" type="slidenum">
              <a:rPr lang="en-US" smtClean="0"/>
              <a:t>‹#›</a:t>
            </a:fld>
            <a:endParaRPr lang="en-US"/>
          </a:p>
        </p:txBody>
      </p:sp>
    </p:spTree>
    <p:extLst>
      <p:ext uri="{BB962C8B-B14F-4D97-AF65-F5344CB8AC3E}">
        <p14:creationId xmlns:p14="http://schemas.microsoft.com/office/powerpoint/2010/main" val="2990375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877096-4559-466D-B0B4-01C4F3D0FDD1}" type="datetimeFigureOut">
              <a:rPr lang="en-US" smtClean="0"/>
              <a:t>10/4/2024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20767-C081-4A1D-BBAF-554B9837D8E3}" type="slidenum">
              <a:rPr lang="en-US" smtClean="0"/>
              <a:t>‹#›</a:t>
            </a:fld>
            <a:endParaRPr lang="en-US"/>
          </a:p>
        </p:txBody>
      </p:sp>
    </p:spTree>
    <p:extLst>
      <p:ext uri="{BB962C8B-B14F-4D97-AF65-F5344CB8AC3E}">
        <p14:creationId xmlns:p14="http://schemas.microsoft.com/office/powerpoint/2010/main" val="675008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877096-4559-466D-B0B4-01C4F3D0FDD1}" type="datetimeFigureOut">
              <a:rPr lang="en-US" smtClean="0"/>
              <a:t>10/4/2024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20767-C081-4A1D-BBAF-554B9837D8E3}" type="slidenum">
              <a:rPr lang="en-US" smtClean="0"/>
              <a:t>‹#›</a:t>
            </a:fld>
            <a:endParaRPr lang="en-US"/>
          </a:p>
        </p:txBody>
      </p:sp>
    </p:spTree>
    <p:extLst>
      <p:ext uri="{BB962C8B-B14F-4D97-AF65-F5344CB8AC3E}">
        <p14:creationId xmlns:p14="http://schemas.microsoft.com/office/powerpoint/2010/main" val="24167268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White">
      <p:bgPr>
        <a:solidFill>
          <a:srgbClr val="4B0082"/>
        </a:solidFill>
        <a:effectLst/>
      </p:bgPr>
    </p:bg>
    <p:spTree>
      <p:nvGrpSpPr>
        <p:cNvPr id="1" name=""/>
        <p:cNvGrpSpPr/>
        <p:nvPr/>
      </p:nvGrpSpPr>
      <p:grpSpPr>
        <a:xfrm>
          <a:off x="0" y="0"/>
          <a:ext cx="0" cy="0"/>
          <a:chOff x="0" y="0"/>
          <a:chExt cx="0" cy="0"/>
        </a:xfrm>
      </p:grpSpPr>
      <p:sp>
        <p:nvSpPr>
          <p:cNvPr id="305154" name="Text Placeholder 7"/>
          <p:cNvSpPr>
            <a:spLocks noGrp="1"/>
          </p:cNvSpPr>
          <p:nvPr>
            <p:ph type="subTitle" idx="1"/>
          </p:nvPr>
        </p:nvSpPr>
        <p:spPr bwMode="invGray">
          <a:xfrm>
            <a:off x="1709270" y="3900488"/>
            <a:ext cx="7841129" cy="366712"/>
          </a:xfrm>
          <a:prstGeom prst="rect">
            <a:avLst/>
          </a:prstGeom>
        </p:spPr>
        <p:txBody>
          <a:bodyPr>
            <a:spAutoFit/>
          </a:bodyPr>
          <a:lstStyle>
            <a:lvl1pPr marL="0" indent="0">
              <a:buFontTx/>
              <a:buNone/>
              <a:defRPr sz="1800" b="0" smtClean="0">
                <a:solidFill>
                  <a:schemeClr val="bg1"/>
                </a:solidFill>
                <a:latin typeface="Arial" charset="0"/>
              </a:defRPr>
            </a:lvl1pPr>
          </a:lstStyle>
          <a:p>
            <a:r>
              <a:rPr lang="en-US"/>
              <a:t>Click to edit Master subtitle style</a:t>
            </a:r>
            <a:endParaRPr lang="en-US" dirty="0"/>
          </a:p>
        </p:txBody>
      </p:sp>
      <p:sp>
        <p:nvSpPr>
          <p:cNvPr id="305156" name="Rectangle 5"/>
          <p:cNvSpPr>
            <a:spLocks noGrp="1" noChangeArrowheads="1"/>
          </p:cNvSpPr>
          <p:nvPr>
            <p:ph type="ctrTitle"/>
          </p:nvPr>
        </p:nvSpPr>
        <p:spPr bwMode="invGray">
          <a:xfrm>
            <a:off x="1709270" y="2286000"/>
            <a:ext cx="7841129" cy="1231106"/>
          </a:xfrm>
          <a:prstGeom prst="rect">
            <a:avLst/>
          </a:prstGeom>
        </p:spPr>
        <p:txBody>
          <a:bodyPr anchor="b">
            <a:noAutofit/>
          </a:bodyPr>
          <a:lstStyle>
            <a:lvl1pPr>
              <a:defRPr sz="4000" smtClean="0">
                <a:latin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106934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p:cNvSpPr>
            <a:spLocks noGrp="1"/>
          </p:cNvSpPr>
          <p:nvPr>
            <p:ph type="title"/>
          </p:nvPr>
        </p:nvSpPr>
        <p:spPr>
          <a:xfrm>
            <a:off x="0" y="76201"/>
            <a:ext cx="12192000" cy="380999"/>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17595980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1"/>
          <p:cNvSpPr>
            <a:spLocks noGrp="1"/>
          </p:cNvSpPr>
          <p:nvPr>
            <p:ph type="title"/>
          </p:nvPr>
        </p:nvSpPr>
        <p:spPr>
          <a:xfrm>
            <a:off x="0" y="76201"/>
            <a:ext cx="12192000" cy="380999"/>
          </a:xfrm>
          <a:prstGeom prst="rect">
            <a:avLst/>
          </a:prstGeom>
        </p:spPr>
        <p:txBody>
          <a:bodyPr/>
          <a:lstStyle/>
          <a:p>
            <a:r>
              <a:rPr lang="en-US" dirty="0"/>
              <a:t>Click to edit Master title style</a:t>
            </a:r>
          </a:p>
        </p:txBody>
      </p:sp>
      <p:sp>
        <p:nvSpPr>
          <p:cNvPr id="7" name="Text Placeholder 7"/>
          <p:cNvSpPr>
            <a:spLocks noGrp="1"/>
          </p:cNvSpPr>
          <p:nvPr>
            <p:ph type="body" sz="quarter" idx="13"/>
          </p:nvPr>
        </p:nvSpPr>
        <p:spPr>
          <a:xfrm>
            <a:off x="0" y="609600"/>
            <a:ext cx="12192000" cy="5943600"/>
          </a:xfrm>
          <a:prstGeom prst="rect">
            <a:avLst/>
          </a:prstGeom>
        </p:spPr>
        <p:txBody>
          <a:bodyPr>
            <a:normAutofit/>
          </a:bodyPr>
          <a:lstStyle>
            <a:lvl1pPr algn="l" defTabSz="914400" rtl="0" eaLnBrk="1" latinLnBrk="0" hangingPunct="1">
              <a:spcBef>
                <a:spcPct val="20000"/>
              </a:spcBef>
              <a:buFont typeface="Symbol" pitchFamily="18" charset="2"/>
              <a:buChar char="·"/>
              <a:defRPr lang="en-US" sz="2200" b="0" kern="1200" dirty="0" smtClean="0">
                <a:solidFill>
                  <a:schemeClr val="tx1"/>
                </a:solidFill>
                <a:latin typeface="Arial" pitchFamily="34" charset="0"/>
                <a:ea typeface="+mn-ea"/>
                <a:cs typeface="Arial" pitchFamily="34" charset="0"/>
              </a:defRPr>
            </a:lvl1pPr>
            <a:lvl2pPr algn="l" defTabSz="914400" rtl="0" eaLnBrk="1" latinLnBrk="0" hangingPunct="1">
              <a:spcBef>
                <a:spcPct val="20000"/>
              </a:spcBef>
              <a:buFont typeface="Wingdings" pitchFamily="2" charset="2"/>
              <a:buChar char="§"/>
              <a:defRPr lang="en-US" sz="2000" b="0" kern="1200" dirty="0" smtClean="0">
                <a:solidFill>
                  <a:schemeClr val="tx1"/>
                </a:solidFill>
                <a:latin typeface="Arial" pitchFamily="34" charset="0"/>
                <a:ea typeface="+mn-ea"/>
                <a:cs typeface="Arial" pitchFamily="34" charset="0"/>
              </a:defRPr>
            </a:lvl2pPr>
            <a:lvl3pPr algn="l" defTabSz="914400" rtl="0" eaLnBrk="1" latinLnBrk="0" hangingPunct="1">
              <a:spcBef>
                <a:spcPct val="20000"/>
              </a:spcBef>
              <a:buFont typeface="Symbol" pitchFamily="18" charset="2"/>
              <a:buChar char="-"/>
              <a:defRPr lang="en-US" sz="1800" kern="1200" dirty="0" smtClean="0">
                <a:solidFill>
                  <a:schemeClr val="tx1"/>
                </a:solidFill>
                <a:latin typeface="Arial" pitchFamily="34" charset="0"/>
                <a:ea typeface="+mn-ea"/>
                <a:cs typeface="Arial" pitchFamily="34" charset="0"/>
              </a:defRPr>
            </a:lvl3pPr>
            <a:lvl4pPr algn="l" defTabSz="914400" rtl="0" eaLnBrk="1" latinLnBrk="0" hangingPunct="1">
              <a:spcBef>
                <a:spcPct val="20000"/>
              </a:spcBef>
              <a:buFont typeface="Symbol" pitchFamily="18" charset="2"/>
              <a:buChar char="-"/>
              <a:defRPr lang="en-US" sz="1600" kern="1200" dirty="0" smtClean="0">
                <a:solidFill>
                  <a:schemeClr val="tx1"/>
                </a:solidFill>
                <a:latin typeface="Arial" pitchFamily="34" charset="0"/>
                <a:ea typeface="+mn-ea"/>
                <a:cs typeface="Arial" pitchFamily="34" charset="0"/>
              </a:defRPr>
            </a:lvl4pPr>
            <a:lvl5pPr algn="l" defTabSz="914400" rtl="0" eaLnBrk="1" latinLnBrk="0" hangingPunct="1">
              <a:spcBef>
                <a:spcPct val="20000"/>
              </a:spcBef>
              <a:buFont typeface="Symbol" pitchFamily="18" charset="2"/>
              <a:buChar char="&gt;"/>
              <a:defRPr lang="en-US" sz="1600" kern="1200" dirty="0" smtClean="0">
                <a:solidFill>
                  <a:schemeClr val="tx1"/>
                </a:solidFill>
                <a:latin typeface="Arial" pitchFamily="34" charset="0"/>
                <a:ea typeface="+mn-ea"/>
                <a:cs typeface="Arial" pitchFamily="34" charset="0"/>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8464936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6201"/>
            <a:ext cx="12192000" cy="380999"/>
          </a:xfrm>
          <a:prstGeom prst="rect">
            <a:avLst/>
          </a:prstGeom>
        </p:spPr>
        <p:txBody>
          <a:bodyPr/>
          <a:lstStyle/>
          <a:p>
            <a:r>
              <a:rPr lang="en-US" dirty="0"/>
              <a:t>Click to edit Master title style</a:t>
            </a:r>
          </a:p>
        </p:txBody>
      </p:sp>
      <p:sp>
        <p:nvSpPr>
          <p:cNvPr id="8" name="Text Placeholder 7"/>
          <p:cNvSpPr>
            <a:spLocks noGrp="1"/>
          </p:cNvSpPr>
          <p:nvPr>
            <p:ph type="body" sz="quarter" idx="13"/>
          </p:nvPr>
        </p:nvSpPr>
        <p:spPr>
          <a:xfrm>
            <a:off x="0" y="609600"/>
            <a:ext cx="12192000" cy="5943600"/>
          </a:xfrm>
          <a:prstGeom prst="rect">
            <a:avLst/>
          </a:prstGeom>
        </p:spPr>
        <p:txBody>
          <a:bodyPr>
            <a:normAutofit/>
          </a:bodyPr>
          <a:lstStyle>
            <a:lvl1pPr algn="l" defTabSz="914400" rtl="0" eaLnBrk="1" latinLnBrk="0" hangingPunct="1">
              <a:spcBef>
                <a:spcPct val="20000"/>
              </a:spcBef>
              <a:buFont typeface="Symbol" pitchFamily="18" charset="2"/>
              <a:buChar char="·"/>
              <a:defRPr lang="en-US" sz="2200" b="0" kern="1200" dirty="0" smtClean="0">
                <a:solidFill>
                  <a:schemeClr val="tx1"/>
                </a:solidFill>
                <a:latin typeface="Arial" pitchFamily="34" charset="0"/>
                <a:ea typeface="+mn-ea"/>
                <a:cs typeface="Arial" pitchFamily="34" charset="0"/>
              </a:defRPr>
            </a:lvl1pPr>
            <a:lvl2pPr algn="l" defTabSz="914400" rtl="0" eaLnBrk="1" latinLnBrk="0" hangingPunct="1">
              <a:spcBef>
                <a:spcPct val="20000"/>
              </a:spcBef>
              <a:buFont typeface="Wingdings" pitchFamily="2" charset="2"/>
              <a:buChar char="§"/>
              <a:defRPr lang="en-US" sz="2000" b="0" kern="1200" dirty="0" smtClean="0">
                <a:solidFill>
                  <a:schemeClr val="tx1"/>
                </a:solidFill>
                <a:latin typeface="Arial" pitchFamily="34" charset="0"/>
                <a:ea typeface="+mn-ea"/>
                <a:cs typeface="Arial" pitchFamily="34" charset="0"/>
              </a:defRPr>
            </a:lvl2pPr>
            <a:lvl3pPr algn="l" defTabSz="914400" rtl="0" eaLnBrk="1" latinLnBrk="0" hangingPunct="1">
              <a:spcBef>
                <a:spcPct val="20000"/>
              </a:spcBef>
              <a:buFont typeface="Symbol" pitchFamily="18" charset="2"/>
              <a:buChar char="-"/>
              <a:defRPr lang="en-US" sz="1800" kern="1200" dirty="0" smtClean="0">
                <a:solidFill>
                  <a:schemeClr val="tx1"/>
                </a:solidFill>
                <a:latin typeface="Arial" pitchFamily="34" charset="0"/>
                <a:ea typeface="+mn-ea"/>
                <a:cs typeface="Arial" pitchFamily="34" charset="0"/>
              </a:defRPr>
            </a:lvl3pPr>
            <a:lvl4pPr algn="l" defTabSz="914400" rtl="0" eaLnBrk="1" latinLnBrk="0" hangingPunct="1">
              <a:spcBef>
                <a:spcPct val="20000"/>
              </a:spcBef>
              <a:buFont typeface="Symbol" pitchFamily="18" charset="2"/>
              <a:buChar char="-"/>
              <a:defRPr lang="en-US" sz="1600" kern="1200" dirty="0" smtClean="0">
                <a:solidFill>
                  <a:schemeClr val="tx1"/>
                </a:solidFill>
                <a:latin typeface="Arial" pitchFamily="34" charset="0"/>
                <a:ea typeface="+mn-ea"/>
                <a:cs typeface="Arial" pitchFamily="34" charset="0"/>
              </a:defRPr>
            </a:lvl4pPr>
            <a:lvl5pPr algn="l" defTabSz="914400" rtl="0" eaLnBrk="1" latinLnBrk="0" hangingPunct="1">
              <a:spcBef>
                <a:spcPct val="20000"/>
              </a:spcBef>
              <a:buFont typeface="Symbol" pitchFamily="18" charset="2"/>
              <a:buChar char="&gt;"/>
              <a:defRPr lang="en-US" sz="1600" kern="1200" dirty="0" smtClean="0">
                <a:solidFill>
                  <a:schemeClr val="tx1"/>
                </a:solidFill>
                <a:latin typeface="Arial" pitchFamily="34" charset="0"/>
                <a:ea typeface="+mn-ea"/>
                <a:cs typeface="Arial" pitchFamily="34" charset="0"/>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2947320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 y="609600"/>
            <a:ext cx="6007100" cy="5943600"/>
          </a:xfrm>
          <a:prstGeom prst="rect">
            <a:avLst/>
          </a:prstGeom>
        </p:spPr>
        <p:txBody>
          <a:bodyPr/>
          <a:lstStyle>
            <a:lvl1pPr>
              <a:defRPr sz="2200" b="0" i="0" baseline="0"/>
            </a:lvl1pPr>
            <a:lvl2pPr>
              <a:defRPr sz="2000" baseline="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10299" y="609600"/>
            <a:ext cx="5981700" cy="5943600"/>
          </a:xfrm>
          <a:prstGeom prst="rect">
            <a:avLst/>
          </a:prstGeom>
        </p:spPr>
        <p:txBody>
          <a:bodyPr/>
          <a:lstStyle>
            <a:lvl1pPr>
              <a:defRPr sz="2200" b="0" i="0" baseline="0"/>
            </a:lvl1pPr>
            <a:lvl2pPr>
              <a:defRPr sz="2000" baseline="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p:cNvSpPr>
            <a:spLocks noGrp="1"/>
          </p:cNvSpPr>
          <p:nvPr>
            <p:ph type="title"/>
          </p:nvPr>
        </p:nvSpPr>
        <p:spPr>
          <a:xfrm>
            <a:off x="0" y="76201"/>
            <a:ext cx="12192000" cy="380999"/>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7276325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White">
      <p:bgPr>
        <a:solidFill>
          <a:srgbClr val="4B0082"/>
        </a:solidFill>
        <a:effectLst/>
      </p:bgPr>
    </p:bg>
    <p:spTree>
      <p:nvGrpSpPr>
        <p:cNvPr id="1" name=""/>
        <p:cNvGrpSpPr/>
        <p:nvPr/>
      </p:nvGrpSpPr>
      <p:grpSpPr>
        <a:xfrm>
          <a:off x="0" y="0"/>
          <a:ext cx="0" cy="0"/>
          <a:chOff x="0" y="0"/>
          <a:chExt cx="0" cy="0"/>
        </a:xfrm>
      </p:grpSpPr>
      <p:sp>
        <p:nvSpPr>
          <p:cNvPr id="305154" name="Text Placeholder 7"/>
          <p:cNvSpPr>
            <a:spLocks noGrp="1"/>
          </p:cNvSpPr>
          <p:nvPr>
            <p:ph type="subTitle" idx="1"/>
          </p:nvPr>
        </p:nvSpPr>
        <p:spPr bwMode="invGray">
          <a:xfrm>
            <a:off x="1709270" y="3900488"/>
            <a:ext cx="7841129" cy="366712"/>
          </a:xfrm>
          <a:prstGeom prst="rect">
            <a:avLst/>
          </a:prstGeom>
        </p:spPr>
        <p:txBody>
          <a:bodyPr>
            <a:spAutoFit/>
          </a:bodyPr>
          <a:lstStyle>
            <a:lvl1pPr marL="0" indent="0">
              <a:buFontTx/>
              <a:buNone/>
              <a:defRPr sz="1800" b="0" smtClean="0">
                <a:solidFill>
                  <a:schemeClr val="bg1"/>
                </a:solidFill>
                <a:latin typeface="Arial" charset="0"/>
              </a:defRPr>
            </a:lvl1pPr>
          </a:lstStyle>
          <a:p>
            <a:r>
              <a:rPr lang="en-US"/>
              <a:t>Click to edit Master subtitle style</a:t>
            </a:r>
            <a:endParaRPr lang="en-US" dirty="0"/>
          </a:p>
        </p:txBody>
      </p:sp>
      <p:sp>
        <p:nvSpPr>
          <p:cNvPr id="305156" name="Rectangle 5"/>
          <p:cNvSpPr>
            <a:spLocks noGrp="1" noChangeArrowheads="1"/>
          </p:cNvSpPr>
          <p:nvPr>
            <p:ph type="ctrTitle"/>
          </p:nvPr>
        </p:nvSpPr>
        <p:spPr bwMode="invGray">
          <a:xfrm>
            <a:off x="1709270" y="2286000"/>
            <a:ext cx="7841129" cy="1231106"/>
          </a:xfrm>
          <a:prstGeom prst="rect">
            <a:avLst/>
          </a:prstGeom>
        </p:spPr>
        <p:txBody>
          <a:bodyPr anchor="b">
            <a:noAutofit/>
          </a:bodyPr>
          <a:lstStyle>
            <a:lvl1pPr>
              <a:defRPr sz="4000" smtClean="0">
                <a:latin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26873059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p:cNvSpPr>
            <a:spLocks noGrp="1"/>
          </p:cNvSpPr>
          <p:nvPr>
            <p:ph type="title"/>
          </p:nvPr>
        </p:nvSpPr>
        <p:spPr>
          <a:xfrm>
            <a:off x="0" y="76201"/>
            <a:ext cx="12192000" cy="380999"/>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28846638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1"/>
          <p:cNvSpPr>
            <a:spLocks noGrp="1"/>
          </p:cNvSpPr>
          <p:nvPr>
            <p:ph type="title"/>
          </p:nvPr>
        </p:nvSpPr>
        <p:spPr>
          <a:xfrm>
            <a:off x="0" y="76201"/>
            <a:ext cx="12192000" cy="380999"/>
          </a:xfrm>
          <a:prstGeom prst="rect">
            <a:avLst/>
          </a:prstGeom>
        </p:spPr>
        <p:txBody>
          <a:bodyPr/>
          <a:lstStyle/>
          <a:p>
            <a:r>
              <a:rPr lang="en-US" dirty="0"/>
              <a:t>Click to edit Master title style</a:t>
            </a:r>
          </a:p>
        </p:txBody>
      </p:sp>
      <p:sp>
        <p:nvSpPr>
          <p:cNvPr id="7" name="Text Placeholder 7"/>
          <p:cNvSpPr>
            <a:spLocks noGrp="1"/>
          </p:cNvSpPr>
          <p:nvPr>
            <p:ph type="body" sz="quarter" idx="13"/>
          </p:nvPr>
        </p:nvSpPr>
        <p:spPr>
          <a:xfrm>
            <a:off x="0" y="609600"/>
            <a:ext cx="12192000" cy="5943600"/>
          </a:xfrm>
          <a:prstGeom prst="rect">
            <a:avLst/>
          </a:prstGeom>
        </p:spPr>
        <p:txBody>
          <a:bodyPr>
            <a:normAutofit/>
          </a:bodyPr>
          <a:lstStyle>
            <a:lvl1pPr algn="l" defTabSz="914400" rtl="0" eaLnBrk="1" latinLnBrk="0" hangingPunct="1">
              <a:spcBef>
                <a:spcPct val="20000"/>
              </a:spcBef>
              <a:buFont typeface="Symbol" pitchFamily="18" charset="2"/>
              <a:buChar char="·"/>
              <a:defRPr lang="en-US" sz="2200" b="0" kern="1200" dirty="0" smtClean="0">
                <a:solidFill>
                  <a:schemeClr val="tx1"/>
                </a:solidFill>
                <a:latin typeface="Arial" pitchFamily="34" charset="0"/>
                <a:ea typeface="+mn-ea"/>
                <a:cs typeface="Arial" pitchFamily="34" charset="0"/>
              </a:defRPr>
            </a:lvl1pPr>
            <a:lvl2pPr algn="l" defTabSz="914400" rtl="0" eaLnBrk="1" latinLnBrk="0" hangingPunct="1">
              <a:spcBef>
                <a:spcPct val="20000"/>
              </a:spcBef>
              <a:buFont typeface="Wingdings" pitchFamily="2" charset="2"/>
              <a:buChar char="§"/>
              <a:defRPr lang="en-US" sz="2000" b="0" kern="1200" dirty="0" smtClean="0">
                <a:solidFill>
                  <a:schemeClr val="tx1"/>
                </a:solidFill>
                <a:latin typeface="Arial" pitchFamily="34" charset="0"/>
                <a:ea typeface="+mn-ea"/>
                <a:cs typeface="Arial" pitchFamily="34" charset="0"/>
              </a:defRPr>
            </a:lvl2pPr>
            <a:lvl3pPr algn="l" defTabSz="914400" rtl="0" eaLnBrk="1" latinLnBrk="0" hangingPunct="1">
              <a:spcBef>
                <a:spcPct val="20000"/>
              </a:spcBef>
              <a:buFont typeface="Symbol" pitchFamily="18" charset="2"/>
              <a:buChar char="-"/>
              <a:defRPr lang="en-US" sz="1800" kern="1200" dirty="0" smtClean="0">
                <a:solidFill>
                  <a:schemeClr val="tx1"/>
                </a:solidFill>
                <a:latin typeface="Arial" pitchFamily="34" charset="0"/>
                <a:ea typeface="+mn-ea"/>
                <a:cs typeface="Arial" pitchFamily="34" charset="0"/>
              </a:defRPr>
            </a:lvl3pPr>
            <a:lvl4pPr algn="l" defTabSz="914400" rtl="0" eaLnBrk="1" latinLnBrk="0" hangingPunct="1">
              <a:spcBef>
                <a:spcPct val="20000"/>
              </a:spcBef>
              <a:buFont typeface="Symbol" pitchFamily="18" charset="2"/>
              <a:buChar char="-"/>
              <a:defRPr lang="en-US" sz="1600" kern="1200" dirty="0" smtClean="0">
                <a:solidFill>
                  <a:schemeClr val="tx1"/>
                </a:solidFill>
                <a:latin typeface="Arial" pitchFamily="34" charset="0"/>
                <a:ea typeface="+mn-ea"/>
                <a:cs typeface="Arial" pitchFamily="34" charset="0"/>
              </a:defRPr>
            </a:lvl4pPr>
            <a:lvl5pPr algn="l" defTabSz="914400" rtl="0" eaLnBrk="1" latinLnBrk="0" hangingPunct="1">
              <a:spcBef>
                <a:spcPct val="20000"/>
              </a:spcBef>
              <a:buFont typeface="Symbol" pitchFamily="18" charset="2"/>
              <a:buChar char="&gt;"/>
              <a:defRPr lang="en-US" sz="1600" kern="1200" dirty="0" smtClean="0">
                <a:solidFill>
                  <a:schemeClr val="tx1"/>
                </a:solidFill>
                <a:latin typeface="Arial" pitchFamily="34" charset="0"/>
                <a:ea typeface="+mn-ea"/>
                <a:cs typeface="Arial" pitchFamily="34" charset="0"/>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5481707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Title 1"/>
          <p:cNvSpPr>
            <a:spLocks noGrp="1"/>
          </p:cNvSpPr>
          <p:nvPr>
            <p:ph type="title"/>
          </p:nvPr>
        </p:nvSpPr>
        <p:spPr>
          <a:xfrm>
            <a:off x="0" y="76201"/>
            <a:ext cx="12192000" cy="380999"/>
          </a:xfrm>
          <a:prstGeom prst="rect">
            <a:avLst/>
          </a:prstGeom>
        </p:spPr>
        <p:txBody>
          <a:bodyPr/>
          <a:lstStyle/>
          <a:p>
            <a:r>
              <a:rPr lang="en-US" dirty="0"/>
              <a:t>Click to edit Master title style</a:t>
            </a:r>
          </a:p>
        </p:txBody>
      </p:sp>
      <p:sp>
        <p:nvSpPr>
          <p:cNvPr id="5" name="Text Placeholder 7"/>
          <p:cNvSpPr>
            <a:spLocks noGrp="1"/>
          </p:cNvSpPr>
          <p:nvPr>
            <p:ph type="body" sz="quarter" idx="13"/>
          </p:nvPr>
        </p:nvSpPr>
        <p:spPr>
          <a:xfrm>
            <a:off x="0" y="609600"/>
            <a:ext cx="12192000" cy="5943600"/>
          </a:xfrm>
          <a:prstGeom prst="rect">
            <a:avLst/>
          </a:prstGeom>
        </p:spPr>
        <p:txBody>
          <a:bodyPr>
            <a:normAutofit/>
          </a:bodyPr>
          <a:lstStyle>
            <a:lvl1pPr algn="l" defTabSz="914400" rtl="0" eaLnBrk="1" latinLnBrk="0" hangingPunct="1">
              <a:spcBef>
                <a:spcPct val="20000"/>
              </a:spcBef>
              <a:buFont typeface="Symbol" pitchFamily="18" charset="2"/>
              <a:buChar char="·"/>
              <a:defRPr lang="en-US" sz="2200" b="0" kern="1200" dirty="0" smtClean="0">
                <a:solidFill>
                  <a:schemeClr val="tx1"/>
                </a:solidFill>
                <a:latin typeface="Arial" pitchFamily="34" charset="0"/>
                <a:ea typeface="+mn-ea"/>
                <a:cs typeface="Arial" pitchFamily="34" charset="0"/>
              </a:defRPr>
            </a:lvl1pPr>
            <a:lvl2pPr algn="l" defTabSz="914400" rtl="0" eaLnBrk="1" latinLnBrk="0" hangingPunct="1">
              <a:spcBef>
                <a:spcPct val="20000"/>
              </a:spcBef>
              <a:buFont typeface="Wingdings" pitchFamily="2" charset="2"/>
              <a:buChar char="§"/>
              <a:defRPr lang="en-US" sz="2000" b="0" kern="1200" dirty="0" smtClean="0">
                <a:solidFill>
                  <a:schemeClr val="tx1"/>
                </a:solidFill>
                <a:latin typeface="Arial" pitchFamily="34" charset="0"/>
                <a:ea typeface="+mn-ea"/>
                <a:cs typeface="Arial" pitchFamily="34" charset="0"/>
              </a:defRPr>
            </a:lvl2pPr>
            <a:lvl3pPr algn="l" defTabSz="914400" rtl="0" eaLnBrk="1" latinLnBrk="0" hangingPunct="1">
              <a:spcBef>
                <a:spcPct val="20000"/>
              </a:spcBef>
              <a:buFont typeface="Symbol" pitchFamily="18" charset="2"/>
              <a:buChar char="-"/>
              <a:defRPr lang="en-US" sz="1800" kern="1200" dirty="0" smtClean="0">
                <a:solidFill>
                  <a:schemeClr val="tx1"/>
                </a:solidFill>
                <a:latin typeface="Arial" pitchFamily="34" charset="0"/>
                <a:ea typeface="+mn-ea"/>
                <a:cs typeface="Arial" pitchFamily="34" charset="0"/>
              </a:defRPr>
            </a:lvl3pPr>
            <a:lvl4pPr algn="l" defTabSz="914400" rtl="0" eaLnBrk="1" latinLnBrk="0" hangingPunct="1">
              <a:spcBef>
                <a:spcPct val="20000"/>
              </a:spcBef>
              <a:buFont typeface="Symbol" pitchFamily="18" charset="2"/>
              <a:buChar char="-"/>
              <a:defRPr lang="en-US" sz="1600" kern="1200" dirty="0" smtClean="0">
                <a:solidFill>
                  <a:schemeClr val="tx1"/>
                </a:solidFill>
                <a:latin typeface="Arial" pitchFamily="34" charset="0"/>
                <a:ea typeface="+mn-ea"/>
                <a:cs typeface="Arial" pitchFamily="34" charset="0"/>
              </a:defRPr>
            </a:lvl4pPr>
            <a:lvl5pPr algn="l" defTabSz="914400" rtl="0" eaLnBrk="1" latinLnBrk="0" hangingPunct="1">
              <a:spcBef>
                <a:spcPct val="20000"/>
              </a:spcBef>
              <a:buFont typeface="Symbol" pitchFamily="18" charset="2"/>
              <a:buChar char="&gt;"/>
              <a:defRPr lang="en-US" sz="1600" kern="1200" dirty="0" smtClean="0">
                <a:solidFill>
                  <a:schemeClr val="tx1"/>
                </a:solidFill>
                <a:latin typeface="Arial" pitchFamily="34" charset="0"/>
                <a:ea typeface="+mn-ea"/>
                <a:cs typeface="Arial" pitchFamily="34" charset="0"/>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6223733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White">
      <p:bgPr>
        <a:solidFill>
          <a:srgbClr val="4B0082"/>
        </a:solidFill>
        <a:effectLst/>
      </p:bgPr>
    </p:bg>
    <p:spTree>
      <p:nvGrpSpPr>
        <p:cNvPr id="1" name=""/>
        <p:cNvGrpSpPr/>
        <p:nvPr/>
      </p:nvGrpSpPr>
      <p:grpSpPr>
        <a:xfrm>
          <a:off x="0" y="0"/>
          <a:ext cx="0" cy="0"/>
          <a:chOff x="0" y="0"/>
          <a:chExt cx="0" cy="0"/>
        </a:xfrm>
      </p:grpSpPr>
      <p:sp>
        <p:nvSpPr>
          <p:cNvPr id="305154" name="Text Placeholder 7"/>
          <p:cNvSpPr>
            <a:spLocks noGrp="1"/>
          </p:cNvSpPr>
          <p:nvPr>
            <p:ph type="subTitle" idx="1"/>
          </p:nvPr>
        </p:nvSpPr>
        <p:spPr bwMode="invGray">
          <a:xfrm>
            <a:off x="1709270" y="3900488"/>
            <a:ext cx="7841129" cy="366712"/>
          </a:xfrm>
          <a:prstGeom prst="rect">
            <a:avLst/>
          </a:prstGeom>
        </p:spPr>
        <p:txBody>
          <a:bodyPr>
            <a:spAutoFit/>
          </a:bodyPr>
          <a:lstStyle>
            <a:lvl1pPr marL="0" indent="0">
              <a:buFontTx/>
              <a:buNone/>
              <a:defRPr sz="1800" b="0" smtClean="0">
                <a:solidFill>
                  <a:schemeClr val="bg1"/>
                </a:solidFill>
                <a:latin typeface="Arial" charset="0"/>
              </a:defRPr>
            </a:lvl1pPr>
          </a:lstStyle>
          <a:p>
            <a:r>
              <a:rPr lang="en-US"/>
              <a:t>Click to edit Master subtitle style</a:t>
            </a:r>
            <a:endParaRPr lang="en-US" dirty="0"/>
          </a:p>
        </p:txBody>
      </p:sp>
      <p:sp>
        <p:nvSpPr>
          <p:cNvPr id="305156" name="Rectangle 5"/>
          <p:cNvSpPr>
            <a:spLocks noGrp="1" noChangeArrowheads="1"/>
          </p:cNvSpPr>
          <p:nvPr>
            <p:ph type="ctrTitle"/>
          </p:nvPr>
        </p:nvSpPr>
        <p:spPr bwMode="invGray">
          <a:xfrm>
            <a:off x="1709270" y="2286000"/>
            <a:ext cx="7841129" cy="1231106"/>
          </a:xfrm>
          <a:prstGeom prst="rect">
            <a:avLst/>
          </a:prstGeom>
        </p:spPr>
        <p:txBody>
          <a:bodyPr anchor="b">
            <a:noAutofit/>
          </a:bodyPr>
          <a:lstStyle>
            <a:lvl1pPr>
              <a:defRPr sz="4000" smtClean="0">
                <a:latin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3104704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p:cNvSpPr>
            <a:spLocks noGrp="1"/>
          </p:cNvSpPr>
          <p:nvPr>
            <p:ph type="title"/>
          </p:nvPr>
        </p:nvSpPr>
        <p:spPr>
          <a:xfrm>
            <a:off x="0" y="76201"/>
            <a:ext cx="12192000" cy="380999"/>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10793997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1"/>
          <p:cNvSpPr>
            <a:spLocks noGrp="1"/>
          </p:cNvSpPr>
          <p:nvPr>
            <p:ph type="title"/>
          </p:nvPr>
        </p:nvSpPr>
        <p:spPr>
          <a:xfrm>
            <a:off x="0" y="76201"/>
            <a:ext cx="12192000" cy="380999"/>
          </a:xfrm>
          <a:prstGeom prst="rect">
            <a:avLst/>
          </a:prstGeom>
        </p:spPr>
        <p:txBody>
          <a:bodyPr/>
          <a:lstStyle/>
          <a:p>
            <a:r>
              <a:rPr lang="en-US" dirty="0"/>
              <a:t>Click to edit Master title style</a:t>
            </a:r>
          </a:p>
        </p:txBody>
      </p:sp>
      <p:sp>
        <p:nvSpPr>
          <p:cNvPr id="7" name="Text Placeholder 7"/>
          <p:cNvSpPr>
            <a:spLocks noGrp="1"/>
          </p:cNvSpPr>
          <p:nvPr>
            <p:ph type="body" sz="quarter" idx="13"/>
          </p:nvPr>
        </p:nvSpPr>
        <p:spPr>
          <a:xfrm>
            <a:off x="0" y="609600"/>
            <a:ext cx="12192000" cy="5943600"/>
          </a:xfrm>
          <a:prstGeom prst="rect">
            <a:avLst/>
          </a:prstGeom>
        </p:spPr>
        <p:txBody>
          <a:bodyPr>
            <a:normAutofit/>
          </a:bodyPr>
          <a:lstStyle>
            <a:lvl1pPr algn="l" defTabSz="914400" rtl="0" eaLnBrk="1" latinLnBrk="0" hangingPunct="1">
              <a:spcBef>
                <a:spcPct val="20000"/>
              </a:spcBef>
              <a:buFont typeface="Symbol" pitchFamily="18" charset="2"/>
              <a:buChar char="·"/>
              <a:defRPr lang="en-US" sz="2200" b="0" kern="1200" dirty="0" smtClean="0">
                <a:solidFill>
                  <a:schemeClr val="tx1"/>
                </a:solidFill>
                <a:latin typeface="Arial" pitchFamily="34" charset="0"/>
                <a:ea typeface="+mn-ea"/>
                <a:cs typeface="Arial" pitchFamily="34" charset="0"/>
              </a:defRPr>
            </a:lvl1pPr>
            <a:lvl2pPr algn="l" defTabSz="914400" rtl="0" eaLnBrk="1" latinLnBrk="0" hangingPunct="1">
              <a:spcBef>
                <a:spcPct val="20000"/>
              </a:spcBef>
              <a:buFont typeface="Wingdings" pitchFamily="2" charset="2"/>
              <a:buChar char="§"/>
              <a:defRPr lang="en-US" sz="2000" b="0" kern="1200" dirty="0" smtClean="0">
                <a:solidFill>
                  <a:schemeClr val="tx1"/>
                </a:solidFill>
                <a:latin typeface="Arial" pitchFamily="34" charset="0"/>
                <a:ea typeface="+mn-ea"/>
                <a:cs typeface="Arial" pitchFamily="34" charset="0"/>
              </a:defRPr>
            </a:lvl2pPr>
            <a:lvl3pPr algn="l" defTabSz="914400" rtl="0" eaLnBrk="1" latinLnBrk="0" hangingPunct="1">
              <a:spcBef>
                <a:spcPct val="20000"/>
              </a:spcBef>
              <a:buFont typeface="Symbol" pitchFamily="18" charset="2"/>
              <a:buChar char="-"/>
              <a:defRPr lang="en-US" sz="1800" kern="1200" dirty="0" smtClean="0">
                <a:solidFill>
                  <a:schemeClr val="tx1"/>
                </a:solidFill>
                <a:latin typeface="Arial" pitchFamily="34" charset="0"/>
                <a:ea typeface="+mn-ea"/>
                <a:cs typeface="Arial" pitchFamily="34" charset="0"/>
              </a:defRPr>
            </a:lvl3pPr>
            <a:lvl4pPr algn="l" defTabSz="914400" rtl="0" eaLnBrk="1" latinLnBrk="0" hangingPunct="1">
              <a:spcBef>
                <a:spcPct val="20000"/>
              </a:spcBef>
              <a:buFont typeface="Symbol" pitchFamily="18" charset="2"/>
              <a:buChar char="-"/>
              <a:defRPr lang="en-US" sz="1600" kern="1200" dirty="0" smtClean="0">
                <a:solidFill>
                  <a:schemeClr val="tx1"/>
                </a:solidFill>
                <a:latin typeface="Arial" pitchFamily="34" charset="0"/>
                <a:ea typeface="+mn-ea"/>
                <a:cs typeface="Arial" pitchFamily="34" charset="0"/>
              </a:defRPr>
            </a:lvl4pPr>
            <a:lvl5pPr algn="l" defTabSz="914400" rtl="0" eaLnBrk="1" latinLnBrk="0" hangingPunct="1">
              <a:spcBef>
                <a:spcPct val="20000"/>
              </a:spcBef>
              <a:buFont typeface="Symbol" pitchFamily="18" charset="2"/>
              <a:buChar char="&gt;"/>
              <a:defRPr lang="en-US" sz="1600" kern="1200" dirty="0" smtClean="0">
                <a:solidFill>
                  <a:schemeClr val="tx1"/>
                </a:solidFill>
                <a:latin typeface="Arial" pitchFamily="34" charset="0"/>
                <a:ea typeface="+mn-ea"/>
                <a:cs typeface="Arial" pitchFamily="34" charset="0"/>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034828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877096-4559-466D-B0B4-01C4F3D0FDD1}" type="datetimeFigureOut">
              <a:rPr lang="en-US" smtClean="0"/>
              <a:t>10/4/2024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920767-C081-4A1D-BBAF-554B9837D8E3}" type="slidenum">
              <a:rPr lang="en-US" smtClean="0"/>
              <a:t>‹#›</a:t>
            </a:fld>
            <a:endParaRPr lang="en-US"/>
          </a:p>
        </p:txBody>
      </p:sp>
    </p:spTree>
    <p:extLst>
      <p:ext uri="{BB962C8B-B14F-4D97-AF65-F5344CB8AC3E}">
        <p14:creationId xmlns:p14="http://schemas.microsoft.com/office/powerpoint/2010/main" val="3952750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ChangeArrowheads="1"/>
          </p:cNvSpPr>
          <p:nvPr/>
        </p:nvSpPr>
        <p:spPr bwMode="auto">
          <a:xfrm>
            <a:off x="0" y="1"/>
            <a:ext cx="12192000" cy="500063"/>
          </a:xfrm>
          <a:prstGeom prst="rect">
            <a:avLst/>
          </a:prstGeom>
          <a:solidFill>
            <a:srgbClr val="4B0082"/>
          </a:solidFill>
          <a:ln>
            <a:noFill/>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base">
              <a:spcBef>
                <a:spcPct val="0"/>
              </a:spcBef>
              <a:spcAft>
                <a:spcPct val="0"/>
              </a:spcAft>
              <a:defRPr/>
            </a:pPr>
            <a:endParaRPr lang="en-US" altLang="en-US" sz="1800">
              <a:solidFill>
                <a:srgbClr val="FFFFFF"/>
              </a:solidFill>
              <a:latin typeface="Calibri" panose="020F0502020204030204" pitchFamily="34" charset="0"/>
            </a:endParaRPr>
          </a:p>
        </p:txBody>
      </p:sp>
      <p:sp>
        <p:nvSpPr>
          <p:cNvPr id="1027" name="Rectangle 27"/>
          <p:cNvSpPr>
            <a:spLocks noChangeArrowheads="1"/>
          </p:cNvSpPr>
          <p:nvPr/>
        </p:nvSpPr>
        <p:spPr bwMode="auto">
          <a:xfrm flipV="1">
            <a:off x="0" y="6572250"/>
            <a:ext cx="12192000" cy="304800"/>
          </a:xfrm>
          <a:prstGeom prst="rect">
            <a:avLst/>
          </a:prstGeom>
          <a:solidFill>
            <a:srgbClr val="BEBEBE"/>
          </a:solidFill>
          <a:ln>
            <a:noFill/>
          </a:ln>
        </p:spPr>
        <p:txBody>
          <a:bodyPr rot="1080000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base">
              <a:spcBef>
                <a:spcPct val="0"/>
              </a:spcBef>
              <a:spcAft>
                <a:spcPct val="0"/>
              </a:spcAft>
              <a:defRPr/>
            </a:pPr>
            <a:endParaRPr lang="en-US" altLang="en-US" sz="1800">
              <a:solidFill>
                <a:srgbClr val="FFFFFF"/>
              </a:solidFill>
              <a:latin typeface="Calibri" panose="020F0502020204030204" pitchFamily="34" charset="0"/>
            </a:endParaRPr>
          </a:p>
        </p:txBody>
      </p:sp>
      <p:sp>
        <p:nvSpPr>
          <p:cNvPr id="1043" name="Slide Number Placeholder 5"/>
          <p:cNvSpPr txBox="1">
            <a:spLocks/>
          </p:cNvSpPr>
          <p:nvPr/>
        </p:nvSpPr>
        <p:spPr bwMode="auto">
          <a:xfrm>
            <a:off x="11620501" y="6572250"/>
            <a:ext cx="571500" cy="293688"/>
          </a:xfrm>
          <a:prstGeom prst="rect">
            <a:avLst/>
          </a:prstGeom>
          <a:noFill/>
          <a:ln w="9525">
            <a:noFill/>
            <a:miter lim="800000"/>
            <a:headEnd/>
            <a:tailE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fontAlgn="base">
              <a:spcBef>
                <a:spcPct val="0"/>
              </a:spcBef>
              <a:spcAft>
                <a:spcPct val="0"/>
              </a:spcAft>
            </a:pPr>
            <a:fld id="{91E6C93F-A143-4813-A6D1-97F3F8ABB824}" type="slidenum">
              <a:rPr lang="en-US" altLang="en-US" sz="800">
                <a:solidFill>
                  <a:prstClr val="black"/>
                </a:solidFill>
              </a:rPr>
              <a:pPr algn="r" fontAlgn="base">
                <a:spcBef>
                  <a:spcPct val="0"/>
                </a:spcBef>
                <a:spcAft>
                  <a:spcPct val="0"/>
                </a:spcAft>
              </a:pPr>
              <a:t>‹#›</a:t>
            </a:fld>
            <a:endParaRPr lang="en-US" altLang="en-US" sz="800">
              <a:solidFill>
                <a:prstClr val="black"/>
              </a:solidFill>
            </a:endParaRPr>
          </a:p>
        </p:txBody>
      </p:sp>
    </p:spTree>
    <p:extLst>
      <p:ext uri="{BB962C8B-B14F-4D97-AF65-F5344CB8AC3E}">
        <p14:creationId xmlns:p14="http://schemas.microsoft.com/office/powerpoint/2010/main" val="3291349889"/>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hf sldNum="0" hdr="0" ftr="0" dt="0"/>
  <p:txStyles>
    <p:titleStyle>
      <a:lvl1pPr algn="l" rtl="0" eaLnBrk="0" fontAlgn="base" hangingPunct="0">
        <a:spcBef>
          <a:spcPct val="0"/>
        </a:spcBef>
        <a:spcAft>
          <a:spcPct val="0"/>
        </a:spcAft>
        <a:defRPr sz="2200" b="1" kern="1200">
          <a:solidFill>
            <a:schemeClr val="bg1"/>
          </a:solidFill>
          <a:latin typeface="Arial" pitchFamily="34" charset="0"/>
          <a:ea typeface="+mj-ea"/>
          <a:cs typeface="+mj-cs"/>
        </a:defRPr>
      </a:lvl1pPr>
      <a:lvl2pPr algn="l" rtl="0" eaLnBrk="0" fontAlgn="base" hangingPunct="0">
        <a:spcBef>
          <a:spcPct val="0"/>
        </a:spcBef>
        <a:spcAft>
          <a:spcPct val="0"/>
        </a:spcAft>
        <a:defRPr sz="2200" b="1">
          <a:solidFill>
            <a:schemeClr val="bg1"/>
          </a:solidFill>
          <a:latin typeface="Arial" charset="0"/>
        </a:defRPr>
      </a:lvl2pPr>
      <a:lvl3pPr algn="l" rtl="0" eaLnBrk="0" fontAlgn="base" hangingPunct="0">
        <a:spcBef>
          <a:spcPct val="0"/>
        </a:spcBef>
        <a:spcAft>
          <a:spcPct val="0"/>
        </a:spcAft>
        <a:defRPr sz="2200" b="1">
          <a:solidFill>
            <a:schemeClr val="bg1"/>
          </a:solidFill>
          <a:latin typeface="Arial" charset="0"/>
        </a:defRPr>
      </a:lvl3pPr>
      <a:lvl4pPr algn="l" rtl="0" eaLnBrk="0" fontAlgn="base" hangingPunct="0">
        <a:spcBef>
          <a:spcPct val="0"/>
        </a:spcBef>
        <a:spcAft>
          <a:spcPct val="0"/>
        </a:spcAft>
        <a:defRPr sz="2200" b="1">
          <a:solidFill>
            <a:schemeClr val="bg1"/>
          </a:solidFill>
          <a:latin typeface="Arial" charset="0"/>
        </a:defRPr>
      </a:lvl4pPr>
      <a:lvl5pPr algn="l" rtl="0" eaLnBrk="0" fontAlgn="base" hangingPunct="0">
        <a:spcBef>
          <a:spcPct val="0"/>
        </a:spcBef>
        <a:spcAft>
          <a:spcPct val="0"/>
        </a:spcAft>
        <a:defRPr sz="2200" b="1">
          <a:solidFill>
            <a:schemeClr val="bg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3200" b="1" kern="1200">
          <a:solidFill>
            <a:schemeClr val="tx1"/>
          </a:solidFill>
          <a:latin typeface="Arial" pitchFamily="34" charset="0"/>
          <a:ea typeface="+mn-ea"/>
          <a:cs typeface="+mn-cs"/>
        </a:defRPr>
      </a:lvl1pPr>
      <a:lvl2pPr marL="4572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mn-cs"/>
        </a:defRPr>
      </a:lvl2pPr>
      <a:lvl3pPr marL="6858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mn-cs"/>
        </a:defRPr>
      </a:lvl3pPr>
      <a:lvl4pPr marL="900113" indent="-212725"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mn-cs"/>
        </a:defRPr>
      </a:lvl4pPr>
      <a:lvl5pPr marL="1146175" indent="-244475"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ChangeArrowheads="1"/>
          </p:cNvSpPr>
          <p:nvPr/>
        </p:nvSpPr>
        <p:spPr bwMode="auto">
          <a:xfrm>
            <a:off x="0" y="1"/>
            <a:ext cx="12192000" cy="500063"/>
          </a:xfrm>
          <a:prstGeom prst="rect">
            <a:avLst/>
          </a:prstGeom>
          <a:solidFill>
            <a:srgbClr val="4B0082"/>
          </a:solidFill>
          <a:ln>
            <a:noFill/>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base">
              <a:spcBef>
                <a:spcPct val="0"/>
              </a:spcBef>
              <a:spcAft>
                <a:spcPct val="0"/>
              </a:spcAft>
              <a:defRPr/>
            </a:pPr>
            <a:endParaRPr lang="en-US" altLang="en-US" sz="1800">
              <a:solidFill>
                <a:srgbClr val="FFFFFF"/>
              </a:solidFill>
              <a:latin typeface="Calibri" panose="020F0502020204030204" pitchFamily="34" charset="0"/>
            </a:endParaRPr>
          </a:p>
        </p:txBody>
      </p:sp>
      <p:sp>
        <p:nvSpPr>
          <p:cNvPr id="1027" name="Rectangle 27"/>
          <p:cNvSpPr>
            <a:spLocks noChangeArrowheads="1"/>
          </p:cNvSpPr>
          <p:nvPr/>
        </p:nvSpPr>
        <p:spPr bwMode="auto">
          <a:xfrm flipV="1">
            <a:off x="0" y="6572250"/>
            <a:ext cx="12192000" cy="304800"/>
          </a:xfrm>
          <a:prstGeom prst="rect">
            <a:avLst/>
          </a:prstGeom>
          <a:solidFill>
            <a:srgbClr val="BEBEBE"/>
          </a:solidFill>
          <a:ln>
            <a:noFill/>
          </a:ln>
        </p:spPr>
        <p:txBody>
          <a:bodyPr rot="1080000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base">
              <a:spcBef>
                <a:spcPct val="0"/>
              </a:spcBef>
              <a:spcAft>
                <a:spcPct val="0"/>
              </a:spcAft>
              <a:defRPr/>
            </a:pPr>
            <a:endParaRPr lang="en-US" altLang="en-US" sz="1800">
              <a:solidFill>
                <a:srgbClr val="FFFFFF"/>
              </a:solidFill>
              <a:latin typeface="Calibri" panose="020F0502020204030204" pitchFamily="34" charset="0"/>
            </a:endParaRPr>
          </a:p>
        </p:txBody>
      </p:sp>
      <p:sp>
        <p:nvSpPr>
          <p:cNvPr id="1043" name="Slide Number Placeholder 5"/>
          <p:cNvSpPr txBox="1">
            <a:spLocks/>
          </p:cNvSpPr>
          <p:nvPr/>
        </p:nvSpPr>
        <p:spPr bwMode="auto">
          <a:xfrm>
            <a:off x="11620501" y="6572250"/>
            <a:ext cx="571500" cy="293688"/>
          </a:xfrm>
          <a:prstGeom prst="rect">
            <a:avLst/>
          </a:prstGeom>
          <a:noFill/>
          <a:ln w="9525">
            <a:noFill/>
            <a:miter lim="800000"/>
            <a:headEnd/>
            <a:tailE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fontAlgn="base">
              <a:spcBef>
                <a:spcPct val="0"/>
              </a:spcBef>
              <a:spcAft>
                <a:spcPct val="0"/>
              </a:spcAft>
            </a:pPr>
            <a:fld id="{18783B64-BAC8-4C37-804B-A548C81E2691}" type="slidenum">
              <a:rPr lang="en-US" altLang="en-US" sz="800">
                <a:solidFill>
                  <a:prstClr val="black"/>
                </a:solidFill>
              </a:rPr>
              <a:pPr algn="r" fontAlgn="base">
                <a:spcBef>
                  <a:spcPct val="0"/>
                </a:spcBef>
                <a:spcAft>
                  <a:spcPct val="0"/>
                </a:spcAft>
              </a:pPr>
              <a:t>‹#›</a:t>
            </a:fld>
            <a:endParaRPr lang="en-US" altLang="en-US" sz="800">
              <a:solidFill>
                <a:prstClr val="black"/>
              </a:solidFill>
            </a:endParaRPr>
          </a:p>
        </p:txBody>
      </p:sp>
    </p:spTree>
    <p:extLst>
      <p:ext uri="{BB962C8B-B14F-4D97-AF65-F5344CB8AC3E}">
        <p14:creationId xmlns:p14="http://schemas.microsoft.com/office/powerpoint/2010/main" val="21663311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7" r:id="rId4"/>
  </p:sldLayoutIdLst>
  <p:hf sldNum="0" hdr="0" ftr="0" dt="0"/>
  <p:txStyles>
    <p:titleStyle>
      <a:lvl1pPr algn="l" rtl="0" eaLnBrk="0" fontAlgn="base" hangingPunct="0">
        <a:spcBef>
          <a:spcPct val="0"/>
        </a:spcBef>
        <a:spcAft>
          <a:spcPct val="0"/>
        </a:spcAft>
        <a:defRPr sz="2200" b="1" kern="1200">
          <a:solidFill>
            <a:schemeClr val="bg1"/>
          </a:solidFill>
          <a:latin typeface="Arial" pitchFamily="34" charset="0"/>
          <a:ea typeface="+mj-ea"/>
          <a:cs typeface="+mj-cs"/>
        </a:defRPr>
      </a:lvl1pPr>
      <a:lvl2pPr algn="l" rtl="0" eaLnBrk="0" fontAlgn="base" hangingPunct="0">
        <a:spcBef>
          <a:spcPct val="0"/>
        </a:spcBef>
        <a:spcAft>
          <a:spcPct val="0"/>
        </a:spcAft>
        <a:defRPr sz="2200" b="1">
          <a:solidFill>
            <a:schemeClr val="bg1"/>
          </a:solidFill>
          <a:latin typeface="Arial" charset="0"/>
        </a:defRPr>
      </a:lvl2pPr>
      <a:lvl3pPr algn="l" rtl="0" eaLnBrk="0" fontAlgn="base" hangingPunct="0">
        <a:spcBef>
          <a:spcPct val="0"/>
        </a:spcBef>
        <a:spcAft>
          <a:spcPct val="0"/>
        </a:spcAft>
        <a:defRPr sz="2200" b="1">
          <a:solidFill>
            <a:schemeClr val="bg1"/>
          </a:solidFill>
          <a:latin typeface="Arial" charset="0"/>
        </a:defRPr>
      </a:lvl3pPr>
      <a:lvl4pPr algn="l" rtl="0" eaLnBrk="0" fontAlgn="base" hangingPunct="0">
        <a:spcBef>
          <a:spcPct val="0"/>
        </a:spcBef>
        <a:spcAft>
          <a:spcPct val="0"/>
        </a:spcAft>
        <a:defRPr sz="2200" b="1">
          <a:solidFill>
            <a:schemeClr val="bg1"/>
          </a:solidFill>
          <a:latin typeface="Arial" charset="0"/>
        </a:defRPr>
      </a:lvl4pPr>
      <a:lvl5pPr algn="l" rtl="0" eaLnBrk="0" fontAlgn="base" hangingPunct="0">
        <a:spcBef>
          <a:spcPct val="0"/>
        </a:spcBef>
        <a:spcAft>
          <a:spcPct val="0"/>
        </a:spcAft>
        <a:defRPr sz="2200" b="1">
          <a:solidFill>
            <a:schemeClr val="bg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3200" b="1" kern="1200">
          <a:solidFill>
            <a:schemeClr val="tx1"/>
          </a:solidFill>
          <a:latin typeface="Arial" pitchFamily="34" charset="0"/>
          <a:ea typeface="+mn-ea"/>
          <a:cs typeface="+mn-cs"/>
        </a:defRPr>
      </a:lvl1pPr>
      <a:lvl2pPr marL="4572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mn-cs"/>
        </a:defRPr>
      </a:lvl2pPr>
      <a:lvl3pPr marL="6858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mn-cs"/>
        </a:defRPr>
      </a:lvl3pPr>
      <a:lvl4pPr marL="900113" indent="-212725"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mn-cs"/>
        </a:defRPr>
      </a:lvl4pPr>
      <a:lvl5pPr marL="1146175" indent="-244475"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ChangeArrowheads="1"/>
          </p:cNvSpPr>
          <p:nvPr/>
        </p:nvSpPr>
        <p:spPr bwMode="auto">
          <a:xfrm>
            <a:off x="0" y="1"/>
            <a:ext cx="12192000" cy="500063"/>
          </a:xfrm>
          <a:prstGeom prst="rect">
            <a:avLst/>
          </a:prstGeom>
          <a:solidFill>
            <a:srgbClr val="4B0082"/>
          </a:solidFill>
          <a:ln>
            <a:noFill/>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base">
              <a:spcBef>
                <a:spcPct val="0"/>
              </a:spcBef>
              <a:spcAft>
                <a:spcPct val="0"/>
              </a:spcAft>
              <a:defRPr/>
            </a:pPr>
            <a:endParaRPr lang="en-US" altLang="en-US" sz="1800">
              <a:solidFill>
                <a:srgbClr val="FFFFFF"/>
              </a:solidFill>
              <a:latin typeface="Calibri" panose="020F0502020204030204" pitchFamily="34" charset="0"/>
            </a:endParaRPr>
          </a:p>
        </p:txBody>
      </p:sp>
      <p:sp>
        <p:nvSpPr>
          <p:cNvPr id="1027" name="Rectangle 27"/>
          <p:cNvSpPr>
            <a:spLocks noChangeArrowheads="1"/>
          </p:cNvSpPr>
          <p:nvPr/>
        </p:nvSpPr>
        <p:spPr bwMode="auto">
          <a:xfrm flipV="1">
            <a:off x="0" y="6572250"/>
            <a:ext cx="12192000" cy="304800"/>
          </a:xfrm>
          <a:prstGeom prst="rect">
            <a:avLst/>
          </a:prstGeom>
          <a:solidFill>
            <a:srgbClr val="BEBEBE"/>
          </a:solidFill>
          <a:ln>
            <a:noFill/>
          </a:ln>
        </p:spPr>
        <p:txBody>
          <a:bodyPr rot="1080000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base">
              <a:spcBef>
                <a:spcPct val="0"/>
              </a:spcBef>
              <a:spcAft>
                <a:spcPct val="0"/>
              </a:spcAft>
              <a:defRPr/>
            </a:pPr>
            <a:endParaRPr lang="en-US" altLang="en-US" sz="1800">
              <a:solidFill>
                <a:srgbClr val="FFFFFF"/>
              </a:solidFill>
              <a:latin typeface="Calibri" panose="020F0502020204030204" pitchFamily="34" charset="0"/>
            </a:endParaRPr>
          </a:p>
        </p:txBody>
      </p:sp>
      <p:sp>
        <p:nvSpPr>
          <p:cNvPr id="1028" name="Slide Number Placeholder 5"/>
          <p:cNvSpPr txBox="1">
            <a:spLocks/>
          </p:cNvSpPr>
          <p:nvPr/>
        </p:nvSpPr>
        <p:spPr bwMode="auto">
          <a:xfrm>
            <a:off x="11620501" y="6572250"/>
            <a:ext cx="571500" cy="293688"/>
          </a:xfrm>
          <a:prstGeom prst="rect">
            <a:avLst/>
          </a:prstGeom>
          <a:noFill/>
          <a:ln>
            <a:noFill/>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fontAlgn="base">
              <a:spcBef>
                <a:spcPct val="0"/>
              </a:spcBef>
              <a:spcAft>
                <a:spcPct val="0"/>
              </a:spcAft>
              <a:defRPr/>
            </a:pPr>
            <a:fld id="{A09789EA-469C-4620-B788-F2E03DE8049B}" type="slidenum">
              <a:rPr lang="en-US" altLang="en-US" sz="800" smtClean="0">
                <a:solidFill>
                  <a:srgbClr val="000000"/>
                </a:solidFill>
              </a:rPr>
              <a:pPr algn="r" fontAlgn="base">
                <a:spcBef>
                  <a:spcPct val="0"/>
                </a:spcBef>
                <a:spcAft>
                  <a:spcPct val="0"/>
                </a:spcAft>
                <a:defRPr/>
              </a:pPr>
              <a:t>‹#›</a:t>
            </a:fld>
            <a:endParaRPr lang="en-US" altLang="en-US" sz="800">
              <a:solidFill>
                <a:srgbClr val="000000"/>
              </a:solidFill>
            </a:endParaRPr>
          </a:p>
        </p:txBody>
      </p:sp>
    </p:spTree>
    <p:extLst>
      <p:ext uri="{BB962C8B-B14F-4D97-AF65-F5344CB8AC3E}">
        <p14:creationId xmlns:p14="http://schemas.microsoft.com/office/powerpoint/2010/main" val="289097413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Lst>
  <p:hf sldNum="0" hdr="0" ftr="0" dt="0"/>
  <p:txStyles>
    <p:titleStyle>
      <a:lvl1pPr algn="l" rtl="0" eaLnBrk="0" fontAlgn="base" hangingPunct="0">
        <a:spcBef>
          <a:spcPct val="0"/>
        </a:spcBef>
        <a:spcAft>
          <a:spcPct val="0"/>
        </a:spcAft>
        <a:defRPr sz="2200" b="1" kern="1200">
          <a:solidFill>
            <a:schemeClr val="bg1"/>
          </a:solidFill>
          <a:latin typeface="Arial" pitchFamily="34" charset="0"/>
          <a:ea typeface="+mj-ea"/>
          <a:cs typeface="+mj-cs"/>
        </a:defRPr>
      </a:lvl1pPr>
      <a:lvl2pPr algn="l" rtl="0" eaLnBrk="0" fontAlgn="base" hangingPunct="0">
        <a:spcBef>
          <a:spcPct val="0"/>
        </a:spcBef>
        <a:spcAft>
          <a:spcPct val="0"/>
        </a:spcAft>
        <a:defRPr sz="2200" b="1">
          <a:solidFill>
            <a:schemeClr val="bg1"/>
          </a:solidFill>
          <a:latin typeface="Arial" charset="0"/>
        </a:defRPr>
      </a:lvl2pPr>
      <a:lvl3pPr algn="l" rtl="0" eaLnBrk="0" fontAlgn="base" hangingPunct="0">
        <a:spcBef>
          <a:spcPct val="0"/>
        </a:spcBef>
        <a:spcAft>
          <a:spcPct val="0"/>
        </a:spcAft>
        <a:defRPr sz="2200" b="1">
          <a:solidFill>
            <a:schemeClr val="bg1"/>
          </a:solidFill>
          <a:latin typeface="Arial" charset="0"/>
        </a:defRPr>
      </a:lvl3pPr>
      <a:lvl4pPr algn="l" rtl="0" eaLnBrk="0" fontAlgn="base" hangingPunct="0">
        <a:spcBef>
          <a:spcPct val="0"/>
        </a:spcBef>
        <a:spcAft>
          <a:spcPct val="0"/>
        </a:spcAft>
        <a:defRPr sz="2200" b="1">
          <a:solidFill>
            <a:schemeClr val="bg1"/>
          </a:solidFill>
          <a:latin typeface="Arial" charset="0"/>
        </a:defRPr>
      </a:lvl4pPr>
      <a:lvl5pPr algn="l" rtl="0" eaLnBrk="0" fontAlgn="base" hangingPunct="0">
        <a:spcBef>
          <a:spcPct val="0"/>
        </a:spcBef>
        <a:spcAft>
          <a:spcPct val="0"/>
        </a:spcAft>
        <a:defRPr sz="2200" b="1">
          <a:solidFill>
            <a:schemeClr val="bg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3200" b="1" kern="1200">
          <a:solidFill>
            <a:schemeClr val="tx1"/>
          </a:solidFill>
          <a:latin typeface="Arial" pitchFamily="34" charset="0"/>
          <a:ea typeface="+mn-ea"/>
          <a:cs typeface="+mn-cs"/>
        </a:defRPr>
      </a:lvl1pPr>
      <a:lvl2pPr marL="4572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mn-cs"/>
        </a:defRPr>
      </a:lvl2pPr>
      <a:lvl3pPr marL="6858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mn-cs"/>
        </a:defRPr>
      </a:lvl3pPr>
      <a:lvl4pPr marL="900113" indent="-212725"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mn-cs"/>
        </a:defRPr>
      </a:lvl4pPr>
      <a:lvl5pPr marL="1146175" indent="-244475"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hyperlink" Target="Experiental%20Validation.ppt" TargetMode="External"/><Relationship Id="rId2" Type="http://schemas.openxmlformats.org/officeDocument/2006/relationships/hyperlink" Target="Natural%20Acceptance.ppt" TargetMode="Externa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Layout" Target="../diagrams/layout1.xml"/><Relationship Id="rId7" Type="http://schemas.openxmlformats.org/officeDocument/2006/relationships/image" Target="../media/image7.pn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11" Type="http://schemas.openxmlformats.org/officeDocument/2006/relationships/image" Target="../media/image11.png"/><Relationship Id="rId5" Type="http://schemas.openxmlformats.org/officeDocument/2006/relationships/diagramColors" Target="../diagrams/colors1.xml"/><Relationship Id="rId10" Type="http://schemas.openxmlformats.org/officeDocument/2006/relationships/image" Target="../media/image10.png"/><Relationship Id="rId4" Type="http://schemas.openxmlformats.org/officeDocument/2006/relationships/diagramQuickStyle" Target="../diagrams/quickStyle1.xml"/><Relationship Id="rId9"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766483" y="788894"/>
            <a:ext cx="10932458" cy="39175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3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70000"/>
              </a:lnSpc>
            </a:pPr>
            <a:r>
              <a:rPr lang="en-US" altLang="en-US" sz="8000" b="1">
                <a:latin typeface="Times New Roman" panose="02020603050405020304" pitchFamily="18" charset="0"/>
                <a:cs typeface="Times New Roman" panose="02020603050405020304" pitchFamily="18" charset="0"/>
              </a:rPr>
              <a:t>Unit II-</a:t>
            </a:r>
            <a:endParaRPr lang="en-US" sz="8000" dirty="0">
              <a:latin typeface="Times New Roman" panose="02020603050405020304" pitchFamily="18" charset="0"/>
              <a:cs typeface="Times New Roman" panose="02020603050405020304" pitchFamily="18" charset="0"/>
            </a:endParaRPr>
          </a:p>
          <a:p>
            <a:r>
              <a:rPr lang="en-US" sz="8000" b="1" dirty="0">
                <a:latin typeface="Times New Roman" panose="02020603050405020304" pitchFamily="18" charset="0"/>
                <a:cs typeface="Times New Roman" panose="02020603050405020304" pitchFamily="18" charset="0"/>
              </a:rPr>
              <a:t>Need, Basic Guidelines, Content and Process for Value Education </a:t>
            </a:r>
            <a:endParaRPr lang="en-US" sz="8000" dirty="0">
              <a:latin typeface="Times New Roman" panose="02020603050405020304" pitchFamily="18" charset="0"/>
              <a:cs typeface="Times New Roman" panose="02020603050405020304" pitchFamily="18" charset="0"/>
            </a:endParaRPr>
          </a:p>
          <a:p>
            <a:pPr algn="just">
              <a:lnSpc>
                <a:spcPct val="170000"/>
              </a:lnSpc>
            </a:pPr>
            <a:r>
              <a:rPr lang="en-US" sz="8000" dirty="0">
                <a:latin typeface="Times New Roman" panose="02020603050405020304" pitchFamily="18" charset="0"/>
                <a:cs typeface="Times New Roman" panose="02020603050405020304" pitchFamily="18" charset="0"/>
              </a:rPr>
              <a:t>Self-Exploration, Natural acceptance, Continuous happiness and prosperity, Right understanding, relationship and physical facility, Understanding happiness and prosperity, Understanding and living in harmony at various levels.	</a:t>
            </a:r>
            <a:endParaRPr lang="en-US" alt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2289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noChangeArrowheads="1"/>
          </p:cNvSpPr>
          <p:nvPr>
            <p:ph type="title"/>
          </p:nvPr>
        </p:nvSpPr>
        <p:spPr bwMode="auto">
          <a:xfrm>
            <a:off x="76200" y="62753"/>
            <a:ext cx="9144000"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dirty="0"/>
              <a:t>Review of Previous Session</a:t>
            </a:r>
            <a:endParaRPr lang="en-IN" altLang="en-US" dirty="0">
              <a:latin typeface="Times New Roman" panose="02020603050405020304" pitchFamily="18" charset="0"/>
              <a:cs typeface="Times New Roman" panose="02020603050405020304" pitchFamily="18" charset="0"/>
            </a:endParaRPr>
          </a:p>
        </p:txBody>
      </p:sp>
      <p:sp>
        <p:nvSpPr>
          <p:cNvPr id="9" name="Text Placeholder 2"/>
          <p:cNvSpPr txBox="1">
            <a:spLocks/>
          </p:cNvSpPr>
          <p:nvPr/>
        </p:nvSpPr>
        <p:spPr>
          <a:xfrm>
            <a:off x="309281" y="762000"/>
            <a:ext cx="11766176" cy="5437094"/>
          </a:xfrm>
          <a:prstGeom prst="rect">
            <a:avLst/>
          </a:prstGeom>
          <a:solidFill>
            <a:schemeClr val="bg1"/>
          </a:solidFill>
        </p:spPr>
        <p:txBody>
          <a:bodyPr/>
          <a:lstStyle>
            <a:lvl1pPr marL="228600" indent="-228600" algn="l" rtl="0" eaLnBrk="0" fontAlgn="base" hangingPunct="0">
              <a:spcBef>
                <a:spcPct val="20000"/>
              </a:spcBef>
              <a:spcAft>
                <a:spcPct val="0"/>
              </a:spcAft>
              <a:buFont typeface="Arial" panose="020B0604020202020204" pitchFamily="34" charset="0"/>
              <a:buChar char="•"/>
              <a:defRPr sz="3200" b="1" kern="1200">
                <a:solidFill>
                  <a:schemeClr val="tx1"/>
                </a:solidFill>
                <a:latin typeface="Arial" pitchFamily="34" charset="0"/>
                <a:ea typeface="+mn-ea"/>
                <a:cs typeface="+mn-cs"/>
              </a:defRPr>
            </a:lvl1pPr>
            <a:lvl2pPr marL="4572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mn-cs"/>
              </a:defRPr>
            </a:lvl2pPr>
            <a:lvl3pPr marL="6858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mn-cs"/>
              </a:defRPr>
            </a:lvl3pPr>
            <a:lvl4pPr marL="900113" indent="-212725"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mn-cs"/>
              </a:defRPr>
            </a:lvl4pPr>
            <a:lvl5pPr marL="1146175" indent="-244475"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sz="2800" b="0" dirty="0">
                <a:latin typeface="Times New Roman" panose="02020603050405020304" pitchFamily="18" charset="0"/>
                <a:cs typeface="Times New Roman" panose="02020603050405020304" pitchFamily="18" charset="0"/>
              </a:rPr>
              <a:t>Meaning of Value Education:</a:t>
            </a:r>
          </a:p>
          <a:p>
            <a:pPr marL="0" indent="0">
              <a:buFont typeface="Symbol" pitchFamily="18" charset="2"/>
              <a:buNone/>
              <a:defRPr/>
            </a:pPr>
            <a:r>
              <a:rPr lang="en-US" sz="2800" b="0" dirty="0">
                <a:latin typeface="Times New Roman" panose="02020603050405020304" pitchFamily="18" charset="0"/>
                <a:cs typeface="Times New Roman" panose="02020603050405020304" pitchFamily="18" charset="0"/>
              </a:rPr>
              <a:t>Value Education is the education which enables to understand ‘what is valuable’ for human happiness. It is all about enabling a transformation in the human beings to help them move from Animal Consciousness to Human Consciousness.</a:t>
            </a:r>
          </a:p>
          <a:p>
            <a:pPr marL="0" indent="0">
              <a:buFont typeface="Symbol" pitchFamily="18" charset="2"/>
              <a:buNone/>
              <a:defRPr/>
            </a:pPr>
            <a:endParaRPr lang="en-US" sz="2800" b="0" dirty="0">
              <a:latin typeface="Times New Roman" panose="02020603050405020304" pitchFamily="18" charset="0"/>
              <a:cs typeface="Times New Roman" panose="02020603050405020304" pitchFamily="18" charset="0"/>
            </a:endParaRPr>
          </a:p>
          <a:p>
            <a:pPr marL="0" indent="0">
              <a:buFont typeface="Symbol" pitchFamily="18" charset="2"/>
              <a:buNone/>
              <a:defRPr/>
            </a:pPr>
            <a:r>
              <a:rPr lang="en-US" sz="2800" b="0" dirty="0">
                <a:latin typeface="Times New Roman" panose="02020603050405020304" pitchFamily="18" charset="0"/>
                <a:cs typeface="Times New Roman" panose="02020603050405020304" pitchFamily="18" charset="0"/>
              </a:rPr>
              <a:t>Need for Value Education: </a:t>
            </a:r>
          </a:p>
          <a:p>
            <a:pPr>
              <a:defRPr/>
            </a:pPr>
            <a:r>
              <a:rPr lang="en-US" sz="2800" b="0" dirty="0">
                <a:latin typeface="Times New Roman" panose="02020603050405020304" pitchFamily="18" charset="0"/>
                <a:cs typeface="Times New Roman" panose="02020603050405020304" pitchFamily="18" charset="0"/>
              </a:rPr>
              <a:t>Correct identification of our aspirations</a:t>
            </a:r>
          </a:p>
          <a:p>
            <a:pPr>
              <a:defRPr/>
            </a:pPr>
            <a:r>
              <a:rPr lang="en-US" sz="2800" b="0" dirty="0">
                <a:latin typeface="Times New Roman" panose="02020603050405020304" pitchFamily="18" charset="0"/>
                <a:cs typeface="Times New Roman" panose="02020603050405020304" pitchFamily="18" charset="0"/>
              </a:rPr>
              <a:t>Understanding universal human values to fulfill our aspirations in continuity</a:t>
            </a:r>
          </a:p>
          <a:p>
            <a:pPr>
              <a:defRPr/>
            </a:pPr>
            <a:r>
              <a:rPr lang="en-US" sz="2800" b="0" dirty="0">
                <a:latin typeface="Times New Roman" panose="02020603050405020304" pitchFamily="18" charset="0"/>
                <a:cs typeface="Times New Roman" panose="02020603050405020304" pitchFamily="18" charset="0"/>
              </a:rPr>
              <a:t>Complementarity of values and skills</a:t>
            </a:r>
          </a:p>
          <a:p>
            <a:pPr>
              <a:defRPr/>
            </a:pPr>
            <a:r>
              <a:rPr lang="en-US" sz="2800" b="0" dirty="0">
                <a:latin typeface="Times New Roman" panose="02020603050405020304" pitchFamily="18" charset="0"/>
                <a:cs typeface="Times New Roman" panose="02020603050405020304" pitchFamily="18" charset="0"/>
              </a:rPr>
              <a:t>Evaluation of our beliefs</a:t>
            </a:r>
          </a:p>
          <a:p>
            <a:pPr>
              <a:defRPr/>
            </a:pPr>
            <a:r>
              <a:rPr lang="en-US" sz="2800" b="0" dirty="0">
                <a:latin typeface="Times New Roman" panose="02020603050405020304" pitchFamily="18" charset="0"/>
                <a:cs typeface="Times New Roman" panose="02020603050405020304" pitchFamily="18" charset="0"/>
              </a:rPr>
              <a:t>Technology and human values</a:t>
            </a:r>
            <a:endParaRPr lang="en-US" sz="2800" b="0" dirty="0">
              <a:solidFill>
                <a:srgbClr val="0000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7040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noChangeArrowheads="1"/>
          </p:cNvSpPr>
          <p:nvPr>
            <p:ph type="title"/>
          </p:nvPr>
        </p:nvSpPr>
        <p:spPr bwMode="auto">
          <a:xfrm>
            <a:off x="76200" y="62753"/>
            <a:ext cx="9144000"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2400" dirty="0">
                <a:latin typeface="Times New Roman" panose="02020603050405020304" pitchFamily="18" charset="0"/>
                <a:cs typeface="Times New Roman" panose="02020603050405020304" pitchFamily="18" charset="0"/>
              </a:rPr>
              <a:t>Need for Value Education:</a:t>
            </a:r>
            <a:endParaRPr lang="en-IN" altLang="en-US" dirty="0">
              <a:latin typeface="Times New Roman" panose="02020603050405020304" pitchFamily="18" charset="0"/>
              <a:cs typeface="Times New Roman" panose="02020603050405020304" pitchFamily="18" charset="0"/>
            </a:endParaRPr>
          </a:p>
        </p:txBody>
      </p:sp>
      <p:sp>
        <p:nvSpPr>
          <p:cNvPr id="9" name="Text Placeholder 2"/>
          <p:cNvSpPr txBox="1">
            <a:spLocks/>
          </p:cNvSpPr>
          <p:nvPr/>
        </p:nvSpPr>
        <p:spPr>
          <a:xfrm>
            <a:off x="174811" y="708210"/>
            <a:ext cx="11766176" cy="5867401"/>
          </a:xfrm>
          <a:prstGeom prst="rect">
            <a:avLst/>
          </a:prstGeom>
          <a:solidFill>
            <a:schemeClr val="bg1"/>
          </a:solidFill>
        </p:spPr>
        <p:txBody>
          <a:bodyPr/>
          <a:lstStyle>
            <a:lvl1pPr marL="228600" indent="-228600" algn="l" rtl="0" eaLnBrk="0" fontAlgn="base" hangingPunct="0">
              <a:spcBef>
                <a:spcPct val="20000"/>
              </a:spcBef>
              <a:spcAft>
                <a:spcPct val="0"/>
              </a:spcAft>
              <a:buFont typeface="Arial" panose="020B0604020202020204" pitchFamily="34" charset="0"/>
              <a:buChar char="•"/>
              <a:defRPr sz="3200" b="1" kern="1200">
                <a:solidFill>
                  <a:schemeClr val="tx1"/>
                </a:solidFill>
                <a:latin typeface="Arial" pitchFamily="34" charset="0"/>
                <a:ea typeface="+mn-ea"/>
                <a:cs typeface="+mn-cs"/>
              </a:defRPr>
            </a:lvl1pPr>
            <a:lvl2pPr marL="4572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mn-cs"/>
              </a:defRPr>
            </a:lvl2pPr>
            <a:lvl3pPr marL="6858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mn-cs"/>
              </a:defRPr>
            </a:lvl3pPr>
            <a:lvl4pPr marL="900113" indent="-212725"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mn-cs"/>
              </a:defRPr>
            </a:lvl4pPr>
            <a:lvl5pPr marL="1146175" indent="-244475"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defRPr/>
            </a:pPr>
            <a:r>
              <a:rPr lang="en-US" sz="2400" b="0" dirty="0">
                <a:latin typeface="Times New Roman" panose="02020603050405020304" pitchFamily="18" charset="0"/>
                <a:cs typeface="Times New Roman" panose="02020603050405020304" pitchFamily="18" charset="0"/>
              </a:rPr>
              <a:t>The subject that enables us to understand ‘what is valuable’ for human happiness is called value education. Need for value education is:</a:t>
            </a:r>
          </a:p>
          <a:p>
            <a:pPr algn="just">
              <a:defRPr/>
            </a:pPr>
            <a:endParaRPr lang="en-US" sz="2400" b="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Correct identification of our aspirations. </a:t>
            </a:r>
            <a:r>
              <a:rPr lang="en-US" sz="2400" b="0" dirty="0">
                <a:latin typeface="Times New Roman" panose="02020603050405020304" pitchFamily="18" charset="0"/>
                <a:cs typeface="Times New Roman" panose="02020603050405020304" pitchFamily="18" charset="0"/>
              </a:rPr>
              <a:t>The subject which enables us to understand ‘what is valuable’ for human happiness is called ‘value education’ (VE). Thus, VE enables us to understand our needs and visualize our goals correctly and also indicate the direction for their fulfillment. It also helps to remove our confusions and contradictions and bring harmony at all levels.</a:t>
            </a:r>
          </a:p>
          <a:p>
            <a:pPr marL="0" indent="0" algn="just">
              <a:buNone/>
            </a:pPr>
            <a:endParaRPr lang="en-US" sz="2400" b="0" dirty="0">
              <a:latin typeface="Times New Roman" panose="02020603050405020304" pitchFamily="18" charset="0"/>
              <a:cs typeface="Times New Roman" panose="02020603050405020304" pitchFamily="18" charset="0"/>
            </a:endParaRPr>
          </a:p>
          <a:p>
            <a:pPr algn="just"/>
            <a:r>
              <a:rPr lang="en-US" sz="2400" b="0" dirty="0">
                <a:latin typeface="Times New Roman" panose="02020603050405020304" pitchFamily="18" charset="0"/>
                <a:cs typeface="Times New Roman" panose="02020603050405020304" pitchFamily="18" charset="0"/>
              </a:rPr>
              <a:t>Understanding universal human values to fulfill our aspirations in continuity. Values form the basis for all our thoughts, </a:t>
            </a:r>
            <a:r>
              <a:rPr lang="en-US" sz="2400" b="0" dirty="0" err="1">
                <a:latin typeface="Times New Roman" panose="02020603050405020304" pitchFamily="18" charset="0"/>
                <a:cs typeface="Times New Roman" panose="02020603050405020304" pitchFamily="18" charset="0"/>
              </a:rPr>
              <a:t>behaviours</a:t>
            </a:r>
            <a:r>
              <a:rPr lang="en-US" sz="2400" b="0" dirty="0">
                <a:latin typeface="Times New Roman" panose="02020603050405020304" pitchFamily="18" charset="0"/>
                <a:cs typeface="Times New Roman" panose="02020603050405020304" pitchFamily="18" charset="0"/>
              </a:rPr>
              <a:t> and actions. Once we know what is valuable to us, these values becomes the basis, the anchor for our actions. We also need to understand the universality of various human values, because only then we can have a definite and common program for value education. Then only we can be assured of a happy and harmonious human society.</a:t>
            </a:r>
          </a:p>
          <a:p>
            <a:pPr algn="just"/>
            <a:endParaRPr lang="en-US" sz="2400" b="0" dirty="0">
              <a:solidFill>
                <a:srgbClr val="0000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3827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noChangeArrowheads="1"/>
          </p:cNvSpPr>
          <p:nvPr>
            <p:ph type="title"/>
          </p:nvPr>
        </p:nvSpPr>
        <p:spPr bwMode="auto">
          <a:xfrm>
            <a:off x="76200" y="62753"/>
            <a:ext cx="9144000"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2400" dirty="0">
                <a:latin typeface="Times New Roman" panose="02020603050405020304" pitchFamily="18" charset="0"/>
                <a:cs typeface="Times New Roman" panose="02020603050405020304" pitchFamily="18" charset="0"/>
              </a:rPr>
              <a:t>Need for Value Education:</a:t>
            </a:r>
            <a:endParaRPr lang="en-IN" altLang="en-US" dirty="0">
              <a:latin typeface="Times New Roman" panose="02020603050405020304" pitchFamily="18" charset="0"/>
              <a:cs typeface="Times New Roman" panose="02020603050405020304" pitchFamily="18" charset="0"/>
            </a:endParaRPr>
          </a:p>
        </p:txBody>
      </p:sp>
      <p:sp>
        <p:nvSpPr>
          <p:cNvPr id="9" name="Text Placeholder 2"/>
          <p:cNvSpPr txBox="1">
            <a:spLocks/>
          </p:cNvSpPr>
          <p:nvPr/>
        </p:nvSpPr>
        <p:spPr>
          <a:xfrm>
            <a:off x="156882" y="1662953"/>
            <a:ext cx="11766176" cy="3608294"/>
          </a:xfrm>
          <a:prstGeom prst="rect">
            <a:avLst/>
          </a:prstGeom>
          <a:solidFill>
            <a:schemeClr val="bg1"/>
          </a:solidFill>
        </p:spPr>
        <p:txBody>
          <a:bodyPr/>
          <a:lstStyle>
            <a:lvl1pPr marL="228600" indent="-228600" algn="l" rtl="0" eaLnBrk="0" fontAlgn="base" hangingPunct="0">
              <a:spcBef>
                <a:spcPct val="20000"/>
              </a:spcBef>
              <a:spcAft>
                <a:spcPct val="0"/>
              </a:spcAft>
              <a:buFont typeface="Arial" panose="020B0604020202020204" pitchFamily="34" charset="0"/>
              <a:buChar char="•"/>
              <a:defRPr sz="3200" b="1" kern="1200">
                <a:solidFill>
                  <a:schemeClr val="tx1"/>
                </a:solidFill>
                <a:latin typeface="Arial" pitchFamily="34" charset="0"/>
                <a:ea typeface="+mn-ea"/>
                <a:cs typeface="+mn-cs"/>
              </a:defRPr>
            </a:lvl1pPr>
            <a:lvl2pPr marL="4572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mn-cs"/>
              </a:defRPr>
            </a:lvl2pPr>
            <a:lvl3pPr marL="6858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mn-cs"/>
              </a:defRPr>
            </a:lvl3pPr>
            <a:lvl4pPr marL="900113" indent="-212725"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mn-cs"/>
              </a:defRPr>
            </a:lvl4pPr>
            <a:lvl5pPr marL="1146175" indent="-244475"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US" sz="2400" dirty="0">
                <a:latin typeface="Times New Roman" panose="02020603050405020304" pitchFamily="18" charset="0"/>
                <a:cs typeface="Times New Roman" panose="02020603050405020304" pitchFamily="18" charset="0"/>
              </a:rPr>
              <a:t>Complimentarily of values and skills. </a:t>
            </a:r>
            <a:r>
              <a:rPr lang="en-US" sz="2400" b="0" dirty="0">
                <a:latin typeface="Times New Roman" panose="02020603050405020304" pitchFamily="18" charset="0"/>
                <a:cs typeface="Times New Roman" panose="02020603050405020304" pitchFamily="18" charset="0"/>
              </a:rPr>
              <a:t>To fulfill our aspirations both values and skills are necessary. When we identify and set the right goals and produced in right direction. This is known as value domain, the domain of wisdom, and when we learn and practices to actualize this goal to develop the techniques to make this happen in real life, in various dimensions of human Endeavour (struggle). This is known as domain of skills. Hence, there is an essential complementarily between values and skills for the success of any human Endeavour. For example, I want to lead a healthy life. Only wishing for good health will not help me keep my body fit and healthy and without having understood the meaning of health, I will not be able to choose things correctly to keep my body fit and healthy.</a:t>
            </a:r>
          </a:p>
        </p:txBody>
      </p:sp>
    </p:spTree>
    <p:extLst>
      <p:ext uri="{BB962C8B-B14F-4D97-AF65-F5344CB8AC3E}">
        <p14:creationId xmlns:p14="http://schemas.microsoft.com/office/powerpoint/2010/main" val="2690931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noChangeArrowheads="1"/>
          </p:cNvSpPr>
          <p:nvPr>
            <p:ph type="title"/>
          </p:nvPr>
        </p:nvSpPr>
        <p:spPr bwMode="auto">
          <a:xfrm>
            <a:off x="76200" y="62753"/>
            <a:ext cx="9144000"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2400" dirty="0">
                <a:latin typeface="Times New Roman" panose="02020603050405020304" pitchFamily="18" charset="0"/>
                <a:cs typeface="Times New Roman" panose="02020603050405020304" pitchFamily="18" charset="0"/>
              </a:rPr>
              <a:t>Need for Value Education:</a:t>
            </a:r>
            <a:endParaRPr lang="en-IN" altLang="en-US" dirty="0">
              <a:latin typeface="Times New Roman" panose="02020603050405020304" pitchFamily="18" charset="0"/>
              <a:cs typeface="Times New Roman" panose="02020603050405020304" pitchFamily="18" charset="0"/>
            </a:endParaRPr>
          </a:p>
        </p:txBody>
      </p:sp>
      <p:sp>
        <p:nvSpPr>
          <p:cNvPr id="9" name="Text Placeholder 2"/>
          <p:cNvSpPr txBox="1">
            <a:spLocks/>
          </p:cNvSpPr>
          <p:nvPr/>
        </p:nvSpPr>
        <p:spPr>
          <a:xfrm>
            <a:off x="174811" y="968189"/>
            <a:ext cx="11766176" cy="4679576"/>
          </a:xfrm>
          <a:prstGeom prst="rect">
            <a:avLst/>
          </a:prstGeom>
          <a:solidFill>
            <a:schemeClr val="bg1"/>
          </a:solidFill>
        </p:spPr>
        <p:txBody>
          <a:bodyPr/>
          <a:lstStyle>
            <a:lvl1pPr marL="228600" indent="-228600" algn="l" rtl="0" eaLnBrk="0" fontAlgn="base" hangingPunct="0">
              <a:spcBef>
                <a:spcPct val="20000"/>
              </a:spcBef>
              <a:spcAft>
                <a:spcPct val="0"/>
              </a:spcAft>
              <a:buFont typeface="Arial" panose="020B0604020202020204" pitchFamily="34" charset="0"/>
              <a:buChar char="•"/>
              <a:defRPr sz="3200" b="1" kern="1200">
                <a:solidFill>
                  <a:schemeClr val="tx1"/>
                </a:solidFill>
                <a:latin typeface="Arial" pitchFamily="34" charset="0"/>
                <a:ea typeface="+mn-ea"/>
                <a:cs typeface="+mn-cs"/>
              </a:defRPr>
            </a:lvl1pPr>
            <a:lvl2pPr marL="4572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mn-cs"/>
              </a:defRPr>
            </a:lvl2pPr>
            <a:lvl3pPr marL="6858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mn-cs"/>
              </a:defRPr>
            </a:lvl3pPr>
            <a:lvl4pPr marL="900113" indent="-212725"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mn-cs"/>
              </a:defRPr>
            </a:lvl4pPr>
            <a:lvl5pPr marL="1146175" indent="-244475"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US" sz="2400" dirty="0">
                <a:latin typeface="Times New Roman" panose="02020603050405020304" pitchFamily="18" charset="0"/>
                <a:cs typeface="Times New Roman" panose="02020603050405020304" pitchFamily="18" charset="0"/>
              </a:rPr>
              <a:t>Evaluation of our beliefs. </a:t>
            </a:r>
            <a:r>
              <a:rPr lang="en-US" sz="2400" b="0" dirty="0">
                <a:latin typeface="Times New Roman" panose="02020603050405020304" pitchFamily="18" charset="0"/>
                <a:cs typeface="Times New Roman" panose="02020603050405020304" pitchFamily="18" charset="0"/>
              </a:rPr>
              <a:t>Each one of us believes in certain things and we base our values on these beliefs, are they false or true which may or may not be true in reality. These believes come to us from what we read, see, hear, what our parents tells us, our friends talk about, what them magazines talk of, what we see from TV etc. Value Education helps us to evaluate our beliefs and assumed values.</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Technology and human values. </a:t>
            </a:r>
            <a:r>
              <a:rPr lang="en-US" sz="2400" b="0" dirty="0">
                <a:latin typeface="Times New Roman" panose="02020603050405020304" pitchFamily="18" charset="0"/>
                <a:cs typeface="Times New Roman" panose="02020603050405020304" pitchFamily="18" charset="0"/>
              </a:rPr>
              <a:t>The present education system has become largely skill-based. The prime emphasis is on science and technology. However, science and technology can only help to provide the means to achieve what is considered valuable. It is not within the scope of science and technology to provide the competence of deciding what really is valuable. Value Education is a crucial missing link in the present education system. Because of this</a:t>
            </a:r>
          </a:p>
          <a:p>
            <a:pPr algn="just"/>
            <a:endParaRPr lang="en-US" sz="2400" b="0" dirty="0">
              <a:solidFill>
                <a:srgbClr val="0000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4176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2"/>
          <p:cNvSpPr txBox="1">
            <a:spLocks/>
          </p:cNvSpPr>
          <p:nvPr/>
        </p:nvSpPr>
        <p:spPr>
          <a:xfrm>
            <a:off x="255493" y="815788"/>
            <a:ext cx="11766176" cy="5396753"/>
          </a:xfrm>
          <a:prstGeom prst="rect">
            <a:avLst/>
          </a:prstGeom>
          <a:solidFill>
            <a:schemeClr val="bg1"/>
          </a:solidFill>
        </p:spPr>
        <p:txBody>
          <a:bodyPr/>
          <a:lstStyle>
            <a:lvl1pPr marL="228600" indent="-228600" algn="l" rtl="0" eaLnBrk="0" fontAlgn="base" hangingPunct="0">
              <a:spcBef>
                <a:spcPct val="20000"/>
              </a:spcBef>
              <a:spcAft>
                <a:spcPct val="0"/>
              </a:spcAft>
              <a:buFont typeface="Arial" panose="020B0604020202020204" pitchFamily="34" charset="0"/>
              <a:buChar char="•"/>
              <a:defRPr sz="3200" b="1" kern="1200">
                <a:solidFill>
                  <a:schemeClr val="tx1"/>
                </a:solidFill>
                <a:latin typeface="Arial" pitchFamily="34" charset="0"/>
                <a:ea typeface="+mn-ea"/>
                <a:cs typeface="+mn-cs"/>
              </a:defRPr>
            </a:lvl1pPr>
            <a:lvl2pPr marL="4572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mn-cs"/>
              </a:defRPr>
            </a:lvl2pPr>
            <a:lvl3pPr marL="6858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mn-cs"/>
              </a:defRPr>
            </a:lvl3pPr>
            <a:lvl4pPr marL="900113" indent="-212725"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mn-cs"/>
              </a:defRPr>
            </a:lvl4pPr>
            <a:lvl5pPr marL="1146175" indent="-244475"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0" dirty="0">
                <a:latin typeface="Times New Roman" panose="02020603050405020304" pitchFamily="18" charset="0"/>
                <a:cs typeface="Times New Roman" panose="02020603050405020304" pitchFamily="18" charset="0"/>
              </a:rPr>
              <a:t>The process for value education has to be that of self-exploration, which includes two things: verification at the level of natural acceptance and experiential validation in living. </a:t>
            </a:r>
          </a:p>
          <a:p>
            <a:r>
              <a:rPr lang="en-US" b="0" dirty="0">
                <a:latin typeface="Times New Roman" panose="02020603050405020304" pitchFamily="18" charset="0"/>
                <a:cs typeface="Times New Roman" panose="02020603050405020304" pitchFamily="18" charset="0"/>
              </a:rPr>
              <a:t>Self exploration is the process to find out what is valuable to me by investigating within myself, what is right for me, true for me, has to be judged within myself. Through self exploration we get the value of ourselves. </a:t>
            </a:r>
          </a:p>
          <a:p>
            <a:r>
              <a:rPr lang="en-US" b="0" dirty="0">
                <a:latin typeface="Times New Roman" panose="02020603050405020304" pitchFamily="18" charset="0"/>
                <a:cs typeface="Times New Roman" panose="02020603050405020304" pitchFamily="18" charset="0"/>
              </a:rPr>
              <a:t>Various aspects of reality facilitating the understanding of human values will be presented as proposals. We need to verify these proposals for our self and examine our living in this light.</a:t>
            </a:r>
            <a:endParaRPr lang="en-US" b="0" dirty="0">
              <a:solidFill>
                <a:srgbClr val="0000CC"/>
              </a:solidFill>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lstStyle/>
          <a:p>
            <a:r>
              <a:rPr lang="en-US" sz="2400" dirty="0"/>
              <a:t>Process of value education</a:t>
            </a:r>
            <a:endParaRPr lang="en-US" dirty="0"/>
          </a:p>
        </p:txBody>
      </p:sp>
    </p:spTree>
    <p:extLst>
      <p:ext uri="{BB962C8B-B14F-4D97-AF65-F5344CB8AC3E}">
        <p14:creationId xmlns:p14="http://schemas.microsoft.com/office/powerpoint/2010/main" val="2576810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bwMode="auto">
          <a:xfrm>
            <a:off x="1524000" y="76200"/>
            <a:ext cx="9144000"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dirty="0"/>
              <a:t>Self-Exploration</a:t>
            </a:r>
          </a:p>
        </p:txBody>
      </p:sp>
      <p:sp>
        <p:nvSpPr>
          <p:cNvPr id="7171" name="Text Placeholder 2"/>
          <p:cNvSpPr>
            <a:spLocks noGrp="1"/>
          </p:cNvSpPr>
          <p:nvPr>
            <p:ph type="body" sz="quarter" idx="13"/>
          </p:nvPr>
        </p:nvSpPr>
        <p:spPr bwMode="auto">
          <a:xfrm>
            <a:off x="1524000" y="1066800"/>
            <a:ext cx="9144000" cy="4953000"/>
          </a:xfrm>
          <a:solidFill>
            <a:schemeClr val="bg1"/>
          </a:solidFill>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r>
              <a:rPr altLang="en-US"/>
              <a:t>Value Education begins with Self-Exploration i.e. looking inside yourself.</a:t>
            </a:r>
          </a:p>
        </p:txBody>
      </p:sp>
      <p:pic>
        <p:nvPicPr>
          <p:cNvPr id="7172" name="Picture 3" descr="D:\PRATAP\RIT 22-23\Sem-I\UHV\Unit 2\download (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2209801"/>
            <a:ext cx="6553200"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9835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bwMode="auto">
          <a:xfrm>
            <a:off x="1524000" y="33339"/>
            <a:ext cx="9144000" cy="3143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Times New Roman" panose="02020603050405020304" pitchFamily="18" charset="0"/>
                <a:cs typeface="Times New Roman" panose="02020603050405020304" pitchFamily="18" charset="0"/>
              </a:rPr>
              <a:t>Self-Exploration (Continue)</a:t>
            </a:r>
          </a:p>
        </p:txBody>
      </p:sp>
      <p:pic>
        <p:nvPicPr>
          <p:cNvPr id="819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0588" y="609600"/>
            <a:ext cx="8202612"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8523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bwMode="auto">
          <a:xfrm>
            <a:off x="0" y="0"/>
            <a:ext cx="9144000"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dirty="0"/>
              <a:t>Process of Self-exploration, Self-investigation</a:t>
            </a:r>
            <a:r>
              <a:rPr lang="en-US" altLang="en-US" dirty="0"/>
              <a:t> </a:t>
            </a:r>
          </a:p>
        </p:txBody>
      </p:sp>
      <p:pic>
        <p:nvPicPr>
          <p:cNvPr id="4" name="Picture 3"/>
          <p:cNvPicPr>
            <a:picLocks noChangeAspect="1"/>
          </p:cNvPicPr>
          <p:nvPr/>
        </p:nvPicPr>
        <p:blipFill>
          <a:blip r:embed="rId2"/>
          <a:stretch>
            <a:fillRect/>
          </a:stretch>
        </p:blipFill>
        <p:spPr>
          <a:xfrm>
            <a:off x="983426" y="587221"/>
            <a:ext cx="10446574" cy="6203543"/>
          </a:xfrm>
          <a:prstGeom prst="rect">
            <a:avLst/>
          </a:prstGeom>
        </p:spPr>
      </p:pic>
    </p:spTree>
    <p:extLst>
      <p:ext uri="{BB962C8B-B14F-4D97-AF65-F5344CB8AC3E}">
        <p14:creationId xmlns:p14="http://schemas.microsoft.com/office/powerpoint/2010/main" val="3748550874"/>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446781" y="-42775"/>
            <a:ext cx="9068819" cy="6493451"/>
          </a:xfrm>
          <a:prstGeom prst="rect">
            <a:avLst/>
          </a:prstGeom>
        </p:spPr>
      </p:pic>
    </p:spTree>
    <p:extLst>
      <p:ext uri="{BB962C8B-B14F-4D97-AF65-F5344CB8AC3E}">
        <p14:creationId xmlns:p14="http://schemas.microsoft.com/office/powerpoint/2010/main" val="1641237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bwMode="auto">
          <a:xfrm>
            <a:off x="1524000" y="76200"/>
            <a:ext cx="9144000"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t>Process of Self-verification</a:t>
            </a:r>
            <a:endParaRPr lang="en-GB" altLang="en-US"/>
          </a:p>
        </p:txBody>
      </p:sp>
      <p:sp>
        <p:nvSpPr>
          <p:cNvPr id="16387" name="Text Placeholder 24"/>
          <p:cNvSpPr>
            <a:spLocks noGrp="1"/>
          </p:cNvSpPr>
          <p:nvPr>
            <p:ph type="body"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a:buFont typeface="Symbol" pitchFamily="18" charset="2"/>
              <a:buNone/>
            </a:pPr>
            <a:r>
              <a:rPr lang="en-GB" altLang="en-US"/>
              <a:t>Whatever is stated is a </a:t>
            </a:r>
            <a:r>
              <a:rPr lang="en-GB" altLang="en-US" b="1"/>
              <a:t>Proposal</a:t>
            </a:r>
            <a:r>
              <a:rPr lang="en-GB" altLang="en-US"/>
              <a:t> (</a:t>
            </a:r>
            <a:r>
              <a:rPr lang="en-GB" altLang="en-US" b="1">
                <a:solidFill>
                  <a:srgbClr val="FF0000"/>
                </a:solidFill>
              </a:rPr>
              <a:t>Do not assume it to be true/ false</a:t>
            </a:r>
            <a:r>
              <a:rPr lang="en-GB" altLang="en-US"/>
              <a:t>)</a:t>
            </a:r>
          </a:p>
          <a:p>
            <a:pPr>
              <a:buFont typeface="Symbol" pitchFamily="18" charset="2"/>
              <a:buNone/>
            </a:pPr>
            <a:r>
              <a:rPr lang="en-GB" altLang="en-US" b="1"/>
              <a:t>Verify</a:t>
            </a:r>
            <a:r>
              <a:rPr lang="en-GB" altLang="en-US"/>
              <a:t> it on your own right</a:t>
            </a:r>
          </a:p>
          <a:p>
            <a:pPr>
              <a:buFont typeface="Symbol" pitchFamily="18" charset="2"/>
              <a:buNone/>
            </a:pPr>
            <a:endParaRPr altLang="en-US"/>
          </a:p>
        </p:txBody>
      </p:sp>
      <p:sp>
        <p:nvSpPr>
          <p:cNvPr id="16388" name="Rectangle 27"/>
          <p:cNvSpPr>
            <a:spLocks noChangeArrowheads="1"/>
          </p:cNvSpPr>
          <p:nvPr/>
        </p:nvSpPr>
        <p:spPr bwMode="auto">
          <a:xfrm>
            <a:off x="4551363" y="1828801"/>
            <a:ext cx="1420812"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800"/>
              <a:t>Proposal</a:t>
            </a:r>
            <a:endParaRPr lang="en-US" altLang="en-US" sz="3600"/>
          </a:p>
        </p:txBody>
      </p:sp>
      <p:grpSp>
        <p:nvGrpSpPr>
          <p:cNvPr id="16389" name="Group 32"/>
          <p:cNvGrpSpPr>
            <a:grpSpLocks/>
          </p:cNvGrpSpPr>
          <p:nvPr/>
        </p:nvGrpSpPr>
        <p:grpSpPr bwMode="auto">
          <a:xfrm>
            <a:off x="3508376" y="2070100"/>
            <a:ext cx="936625" cy="3836988"/>
            <a:chOff x="1393" y="1694"/>
            <a:chExt cx="374" cy="987"/>
          </a:xfrm>
        </p:grpSpPr>
        <p:sp>
          <p:nvSpPr>
            <p:cNvPr id="16411" name="Freeform 28"/>
            <p:cNvSpPr>
              <a:spLocks/>
            </p:cNvSpPr>
            <p:nvPr/>
          </p:nvSpPr>
          <p:spPr bwMode="auto">
            <a:xfrm>
              <a:off x="1393" y="1694"/>
              <a:ext cx="374" cy="987"/>
            </a:xfrm>
            <a:custGeom>
              <a:avLst/>
              <a:gdLst>
                <a:gd name="T0" fmla="*/ 0 w 5158"/>
                <a:gd name="T1" fmla="*/ 0 h 15903"/>
                <a:gd name="T2" fmla="*/ 0 w 5158"/>
                <a:gd name="T3" fmla="*/ 0 h 15903"/>
                <a:gd name="T4" fmla="*/ 0 w 5158"/>
                <a:gd name="T5" fmla="*/ 0 h 15903"/>
                <a:gd name="T6" fmla="*/ 0 w 5158"/>
                <a:gd name="T7" fmla="*/ 0 h 15903"/>
                <a:gd name="T8" fmla="*/ 0 w 5158"/>
                <a:gd name="T9" fmla="*/ 0 h 15903"/>
                <a:gd name="T10" fmla="*/ 0 w 5158"/>
                <a:gd name="T11" fmla="*/ 0 h 15903"/>
                <a:gd name="T12" fmla="*/ 0 w 5158"/>
                <a:gd name="T13" fmla="*/ 0 h 15903"/>
                <a:gd name="T14" fmla="*/ 0 w 5158"/>
                <a:gd name="T15" fmla="*/ 0 h 15903"/>
                <a:gd name="T16" fmla="*/ 0 w 5158"/>
                <a:gd name="T17" fmla="*/ 0 h 15903"/>
                <a:gd name="T18" fmla="*/ 0 w 5158"/>
                <a:gd name="T19" fmla="*/ 0 h 15903"/>
                <a:gd name="T20" fmla="*/ 0 w 5158"/>
                <a:gd name="T21" fmla="*/ 0 h 15903"/>
                <a:gd name="T22" fmla="*/ 0 w 5158"/>
                <a:gd name="T23" fmla="*/ 0 h 15903"/>
                <a:gd name="T24" fmla="*/ 0 w 5158"/>
                <a:gd name="T25" fmla="*/ 0 h 1590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158"/>
                <a:gd name="T40" fmla="*/ 0 h 15903"/>
                <a:gd name="T41" fmla="*/ 5158 w 5158"/>
                <a:gd name="T42" fmla="*/ 15903 h 1590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158" h="15903">
                  <a:moveTo>
                    <a:pt x="5158" y="0"/>
                  </a:moveTo>
                  <a:cubicBezTo>
                    <a:pt x="2309" y="0"/>
                    <a:pt x="0" y="3026"/>
                    <a:pt x="0" y="6760"/>
                  </a:cubicBezTo>
                  <a:cubicBezTo>
                    <a:pt x="0" y="6760"/>
                    <a:pt x="0" y="6760"/>
                    <a:pt x="0" y="6760"/>
                  </a:cubicBezTo>
                  <a:lnTo>
                    <a:pt x="0" y="8086"/>
                  </a:lnTo>
                  <a:cubicBezTo>
                    <a:pt x="0" y="10976"/>
                    <a:pt x="1402" y="13546"/>
                    <a:pt x="3488" y="14482"/>
                  </a:cubicBezTo>
                  <a:lnTo>
                    <a:pt x="3488" y="15903"/>
                  </a:lnTo>
                  <a:lnTo>
                    <a:pt x="5158" y="14183"/>
                  </a:lnTo>
                  <a:lnTo>
                    <a:pt x="3488" y="11736"/>
                  </a:lnTo>
                  <a:lnTo>
                    <a:pt x="3488" y="13156"/>
                  </a:lnTo>
                  <a:cubicBezTo>
                    <a:pt x="1577" y="12299"/>
                    <a:pt x="223" y="10059"/>
                    <a:pt x="25" y="7424"/>
                  </a:cubicBezTo>
                  <a:lnTo>
                    <a:pt x="24" y="7423"/>
                  </a:lnTo>
                  <a:cubicBezTo>
                    <a:pt x="284" y="3963"/>
                    <a:pt x="2505" y="1326"/>
                    <a:pt x="5158" y="1326"/>
                  </a:cubicBezTo>
                  <a:lnTo>
                    <a:pt x="5158" y="0"/>
                  </a:lnTo>
                  <a:close/>
                </a:path>
              </a:pathLst>
            </a:custGeom>
            <a:solidFill>
              <a:srgbClr val="99CCFF"/>
            </a:solidFill>
            <a:ln w="0">
              <a:solidFill>
                <a:srgbClr val="000000"/>
              </a:solidFill>
              <a:round/>
              <a:headEnd/>
              <a:tailEnd/>
            </a:ln>
          </p:spPr>
          <p:txBody>
            <a:bodyPr/>
            <a:lstStyle/>
            <a:p>
              <a:endParaRPr lang="en-US"/>
            </a:p>
          </p:txBody>
        </p:sp>
        <p:sp>
          <p:nvSpPr>
            <p:cNvPr id="16412" name="Freeform 29"/>
            <p:cNvSpPr>
              <a:spLocks/>
            </p:cNvSpPr>
            <p:nvPr/>
          </p:nvSpPr>
          <p:spPr bwMode="auto">
            <a:xfrm>
              <a:off x="1393" y="1694"/>
              <a:ext cx="374" cy="538"/>
            </a:xfrm>
            <a:custGeom>
              <a:avLst/>
              <a:gdLst>
                <a:gd name="T0" fmla="*/ 0 w 5158"/>
                <a:gd name="T1" fmla="*/ 0 h 7424"/>
                <a:gd name="T2" fmla="*/ 0 w 5158"/>
                <a:gd name="T3" fmla="*/ 0 h 7424"/>
                <a:gd name="T4" fmla="*/ 0 w 5158"/>
                <a:gd name="T5" fmla="*/ 0 h 7424"/>
                <a:gd name="T6" fmla="*/ 0 w 5158"/>
                <a:gd name="T7" fmla="*/ 0 h 7424"/>
                <a:gd name="T8" fmla="*/ 0 w 5158"/>
                <a:gd name="T9" fmla="*/ 0 h 7424"/>
                <a:gd name="T10" fmla="*/ 0 w 5158"/>
                <a:gd name="T11" fmla="*/ 0 h 7424"/>
                <a:gd name="T12" fmla="*/ 0 60000 65536"/>
                <a:gd name="T13" fmla="*/ 0 60000 65536"/>
                <a:gd name="T14" fmla="*/ 0 60000 65536"/>
                <a:gd name="T15" fmla="*/ 0 60000 65536"/>
                <a:gd name="T16" fmla="*/ 0 60000 65536"/>
                <a:gd name="T17" fmla="*/ 0 60000 65536"/>
                <a:gd name="T18" fmla="*/ 0 w 5158"/>
                <a:gd name="T19" fmla="*/ 0 h 7424"/>
                <a:gd name="T20" fmla="*/ 5158 w 5158"/>
                <a:gd name="T21" fmla="*/ 7424 h 7424"/>
              </a:gdLst>
              <a:ahLst/>
              <a:cxnLst>
                <a:cxn ang="T12">
                  <a:pos x="T0" y="T1"/>
                </a:cxn>
                <a:cxn ang="T13">
                  <a:pos x="T2" y="T3"/>
                </a:cxn>
                <a:cxn ang="T14">
                  <a:pos x="T4" y="T5"/>
                </a:cxn>
                <a:cxn ang="T15">
                  <a:pos x="T6" y="T7"/>
                </a:cxn>
                <a:cxn ang="T16">
                  <a:pos x="T8" y="T9"/>
                </a:cxn>
                <a:cxn ang="T17">
                  <a:pos x="T10" y="T11"/>
                </a:cxn>
              </a:cxnLst>
              <a:rect l="T18" t="T19" r="T20" b="T21"/>
              <a:pathLst>
                <a:path w="5158" h="7424">
                  <a:moveTo>
                    <a:pt x="5158" y="0"/>
                  </a:moveTo>
                  <a:cubicBezTo>
                    <a:pt x="2309" y="0"/>
                    <a:pt x="0" y="3026"/>
                    <a:pt x="0" y="6760"/>
                  </a:cubicBezTo>
                  <a:cubicBezTo>
                    <a:pt x="0" y="6982"/>
                    <a:pt x="8" y="7203"/>
                    <a:pt x="25" y="7424"/>
                  </a:cubicBezTo>
                  <a:lnTo>
                    <a:pt x="24" y="7423"/>
                  </a:lnTo>
                  <a:cubicBezTo>
                    <a:pt x="284" y="3963"/>
                    <a:pt x="2505" y="1326"/>
                    <a:pt x="5158" y="1326"/>
                  </a:cubicBezTo>
                  <a:lnTo>
                    <a:pt x="5158" y="0"/>
                  </a:lnTo>
                  <a:close/>
                </a:path>
              </a:pathLst>
            </a:custGeom>
            <a:solidFill>
              <a:srgbClr val="7BA4CD"/>
            </a:solidFill>
            <a:ln w="0">
              <a:solidFill>
                <a:srgbClr val="000000"/>
              </a:solidFill>
              <a:round/>
              <a:headEnd/>
              <a:tailEnd/>
            </a:ln>
          </p:spPr>
          <p:txBody>
            <a:bodyPr/>
            <a:lstStyle/>
            <a:p>
              <a:endParaRPr lang="en-US"/>
            </a:p>
          </p:txBody>
        </p:sp>
        <p:sp>
          <p:nvSpPr>
            <p:cNvPr id="16413" name="Freeform 31"/>
            <p:cNvSpPr>
              <a:spLocks/>
            </p:cNvSpPr>
            <p:nvPr/>
          </p:nvSpPr>
          <p:spPr bwMode="auto">
            <a:xfrm>
              <a:off x="1393" y="2184"/>
              <a:ext cx="2" cy="48"/>
            </a:xfrm>
            <a:custGeom>
              <a:avLst/>
              <a:gdLst>
                <a:gd name="T0" fmla="*/ 0 w 2"/>
                <a:gd name="T1" fmla="*/ 0 h 48"/>
                <a:gd name="T2" fmla="*/ 2 w 2"/>
                <a:gd name="T3" fmla="*/ 48 h 48"/>
                <a:gd name="T4" fmla="*/ 0 60000 65536"/>
                <a:gd name="T5" fmla="*/ 0 60000 65536"/>
                <a:gd name="T6" fmla="*/ 0 w 2"/>
                <a:gd name="T7" fmla="*/ 0 h 48"/>
                <a:gd name="T8" fmla="*/ 2 w 2"/>
                <a:gd name="T9" fmla="*/ 48 h 48"/>
              </a:gdLst>
              <a:ahLst/>
              <a:cxnLst>
                <a:cxn ang="T4">
                  <a:pos x="T0" y="T1"/>
                </a:cxn>
                <a:cxn ang="T5">
                  <a:pos x="T2" y="T3"/>
                </a:cxn>
              </a:cxnLst>
              <a:rect l="T6" t="T7" r="T8" b="T9"/>
              <a:pathLst>
                <a:path w="2" h="48">
                  <a:moveTo>
                    <a:pt x="0" y="0"/>
                  </a:moveTo>
                  <a:cubicBezTo>
                    <a:pt x="0" y="16"/>
                    <a:pt x="0" y="32"/>
                    <a:pt x="2" y="48"/>
                  </a:cubicBezTo>
                </a:path>
              </a:pathLst>
            </a:custGeom>
            <a:noFill/>
            <a:ln w="635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6390" name="Group 37"/>
          <p:cNvGrpSpPr>
            <a:grpSpLocks/>
          </p:cNvGrpSpPr>
          <p:nvPr/>
        </p:nvGrpSpPr>
        <p:grpSpPr bwMode="auto">
          <a:xfrm>
            <a:off x="6067426" y="2139950"/>
            <a:ext cx="733425" cy="3759200"/>
            <a:chOff x="2415" y="1712"/>
            <a:chExt cx="293" cy="967"/>
          </a:xfrm>
        </p:grpSpPr>
        <p:sp>
          <p:nvSpPr>
            <p:cNvPr id="16408" name="Freeform 33"/>
            <p:cNvSpPr>
              <a:spLocks/>
            </p:cNvSpPr>
            <p:nvPr/>
          </p:nvSpPr>
          <p:spPr bwMode="auto">
            <a:xfrm>
              <a:off x="2415" y="1712"/>
              <a:ext cx="293" cy="967"/>
            </a:xfrm>
            <a:custGeom>
              <a:avLst/>
              <a:gdLst>
                <a:gd name="T0" fmla="*/ 0 w 4042"/>
                <a:gd name="T1" fmla="*/ 0 h 15569"/>
                <a:gd name="T2" fmla="*/ 0 w 4042"/>
                <a:gd name="T3" fmla="*/ 0 h 15569"/>
                <a:gd name="T4" fmla="*/ 0 w 4042"/>
                <a:gd name="T5" fmla="*/ 0 h 15569"/>
                <a:gd name="T6" fmla="*/ 0 w 4042"/>
                <a:gd name="T7" fmla="*/ 0 h 15569"/>
                <a:gd name="T8" fmla="*/ 0 w 4042"/>
                <a:gd name="T9" fmla="*/ 0 h 15569"/>
                <a:gd name="T10" fmla="*/ 0 w 4042"/>
                <a:gd name="T11" fmla="*/ 0 h 15569"/>
                <a:gd name="T12" fmla="*/ 0 w 4042"/>
                <a:gd name="T13" fmla="*/ 0 h 15569"/>
                <a:gd name="T14" fmla="*/ 0 w 4042"/>
                <a:gd name="T15" fmla="*/ 0 h 15569"/>
                <a:gd name="T16" fmla="*/ 0 w 4042"/>
                <a:gd name="T17" fmla="*/ 0 h 15569"/>
                <a:gd name="T18" fmla="*/ 0 w 4042"/>
                <a:gd name="T19" fmla="*/ 0 h 15569"/>
                <a:gd name="T20" fmla="*/ 0 w 4042"/>
                <a:gd name="T21" fmla="*/ 0 h 15569"/>
                <a:gd name="T22" fmla="*/ 0 w 4042"/>
                <a:gd name="T23" fmla="*/ 0 h 15569"/>
                <a:gd name="T24" fmla="*/ 0 w 4042"/>
                <a:gd name="T25" fmla="*/ 0 h 1556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42"/>
                <a:gd name="T40" fmla="*/ 0 h 15569"/>
                <a:gd name="T41" fmla="*/ 4042 w 4042"/>
                <a:gd name="T42" fmla="*/ 15569 h 1556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42" h="15569">
                  <a:moveTo>
                    <a:pt x="0" y="0"/>
                  </a:moveTo>
                  <a:cubicBezTo>
                    <a:pt x="2232" y="0"/>
                    <a:pt x="4041" y="2963"/>
                    <a:pt x="4041" y="6618"/>
                  </a:cubicBezTo>
                  <a:cubicBezTo>
                    <a:pt x="4042" y="6618"/>
                    <a:pt x="4041" y="6618"/>
                    <a:pt x="4041" y="6618"/>
                  </a:cubicBezTo>
                  <a:lnTo>
                    <a:pt x="4041" y="7916"/>
                  </a:lnTo>
                  <a:cubicBezTo>
                    <a:pt x="4041" y="10745"/>
                    <a:pt x="2943" y="13262"/>
                    <a:pt x="1308" y="14177"/>
                  </a:cubicBezTo>
                  <a:lnTo>
                    <a:pt x="1308" y="15569"/>
                  </a:lnTo>
                  <a:lnTo>
                    <a:pt x="0" y="13885"/>
                  </a:lnTo>
                  <a:lnTo>
                    <a:pt x="1308" y="11489"/>
                  </a:lnTo>
                  <a:lnTo>
                    <a:pt x="1308" y="12880"/>
                  </a:lnTo>
                  <a:cubicBezTo>
                    <a:pt x="2806" y="12041"/>
                    <a:pt x="3867" y="9847"/>
                    <a:pt x="4022" y="7268"/>
                  </a:cubicBezTo>
                  <a:lnTo>
                    <a:pt x="4022" y="7267"/>
                  </a:lnTo>
                  <a:cubicBezTo>
                    <a:pt x="3818" y="3880"/>
                    <a:pt x="2079" y="1298"/>
                    <a:pt x="0" y="1298"/>
                  </a:cubicBezTo>
                  <a:lnTo>
                    <a:pt x="0" y="0"/>
                  </a:lnTo>
                  <a:close/>
                </a:path>
              </a:pathLst>
            </a:custGeom>
            <a:solidFill>
              <a:srgbClr val="99CCFF"/>
            </a:solidFill>
            <a:ln w="0">
              <a:solidFill>
                <a:srgbClr val="000000"/>
              </a:solidFill>
              <a:round/>
              <a:headEnd/>
              <a:tailEnd/>
            </a:ln>
          </p:spPr>
          <p:txBody>
            <a:bodyPr/>
            <a:lstStyle/>
            <a:p>
              <a:endParaRPr lang="en-US"/>
            </a:p>
          </p:txBody>
        </p:sp>
        <p:sp>
          <p:nvSpPr>
            <p:cNvPr id="16409" name="Freeform 34"/>
            <p:cNvSpPr>
              <a:spLocks/>
            </p:cNvSpPr>
            <p:nvPr/>
          </p:nvSpPr>
          <p:spPr bwMode="auto">
            <a:xfrm>
              <a:off x="2415" y="1712"/>
              <a:ext cx="293" cy="526"/>
            </a:xfrm>
            <a:custGeom>
              <a:avLst/>
              <a:gdLst>
                <a:gd name="T0" fmla="*/ 0 w 4042"/>
                <a:gd name="T1" fmla="*/ 0 h 7268"/>
                <a:gd name="T2" fmla="*/ 0 w 4042"/>
                <a:gd name="T3" fmla="*/ 0 h 7268"/>
                <a:gd name="T4" fmla="*/ 0 w 4042"/>
                <a:gd name="T5" fmla="*/ 0 h 7268"/>
                <a:gd name="T6" fmla="*/ 0 w 4042"/>
                <a:gd name="T7" fmla="*/ 0 h 7268"/>
                <a:gd name="T8" fmla="*/ 0 w 4042"/>
                <a:gd name="T9" fmla="*/ 0 h 7268"/>
                <a:gd name="T10" fmla="*/ 0 w 4042"/>
                <a:gd name="T11" fmla="*/ 0 h 7268"/>
                <a:gd name="T12" fmla="*/ 0 60000 65536"/>
                <a:gd name="T13" fmla="*/ 0 60000 65536"/>
                <a:gd name="T14" fmla="*/ 0 60000 65536"/>
                <a:gd name="T15" fmla="*/ 0 60000 65536"/>
                <a:gd name="T16" fmla="*/ 0 60000 65536"/>
                <a:gd name="T17" fmla="*/ 0 60000 65536"/>
                <a:gd name="T18" fmla="*/ 0 w 4042"/>
                <a:gd name="T19" fmla="*/ 0 h 7268"/>
                <a:gd name="T20" fmla="*/ 4042 w 4042"/>
                <a:gd name="T21" fmla="*/ 7268 h 7268"/>
              </a:gdLst>
              <a:ahLst/>
              <a:cxnLst>
                <a:cxn ang="T12">
                  <a:pos x="T0" y="T1"/>
                </a:cxn>
                <a:cxn ang="T13">
                  <a:pos x="T2" y="T3"/>
                </a:cxn>
                <a:cxn ang="T14">
                  <a:pos x="T4" y="T5"/>
                </a:cxn>
                <a:cxn ang="T15">
                  <a:pos x="T6" y="T7"/>
                </a:cxn>
                <a:cxn ang="T16">
                  <a:pos x="T8" y="T9"/>
                </a:cxn>
                <a:cxn ang="T17">
                  <a:pos x="T10" y="T11"/>
                </a:cxn>
              </a:cxnLst>
              <a:rect l="T18" t="T19" r="T20" b="T21"/>
              <a:pathLst>
                <a:path w="4042" h="7268">
                  <a:moveTo>
                    <a:pt x="0" y="0"/>
                  </a:moveTo>
                  <a:cubicBezTo>
                    <a:pt x="2232" y="0"/>
                    <a:pt x="4041" y="2963"/>
                    <a:pt x="4041" y="6618"/>
                  </a:cubicBezTo>
                  <a:cubicBezTo>
                    <a:pt x="4042" y="6835"/>
                    <a:pt x="4035" y="7052"/>
                    <a:pt x="4022" y="7268"/>
                  </a:cubicBezTo>
                  <a:lnTo>
                    <a:pt x="4022" y="7267"/>
                  </a:lnTo>
                  <a:cubicBezTo>
                    <a:pt x="3818" y="3880"/>
                    <a:pt x="2079" y="1298"/>
                    <a:pt x="0" y="1298"/>
                  </a:cubicBezTo>
                  <a:lnTo>
                    <a:pt x="0" y="0"/>
                  </a:lnTo>
                  <a:close/>
                </a:path>
              </a:pathLst>
            </a:custGeom>
            <a:solidFill>
              <a:srgbClr val="7BA4CD"/>
            </a:solidFill>
            <a:ln w="0">
              <a:solidFill>
                <a:srgbClr val="000000"/>
              </a:solidFill>
              <a:round/>
              <a:headEnd/>
              <a:tailEnd/>
            </a:ln>
          </p:spPr>
          <p:txBody>
            <a:bodyPr/>
            <a:lstStyle/>
            <a:p>
              <a:endParaRPr lang="en-US"/>
            </a:p>
          </p:txBody>
        </p:sp>
        <p:sp>
          <p:nvSpPr>
            <p:cNvPr id="16410" name="Freeform 36"/>
            <p:cNvSpPr>
              <a:spLocks/>
            </p:cNvSpPr>
            <p:nvPr/>
          </p:nvSpPr>
          <p:spPr bwMode="auto">
            <a:xfrm>
              <a:off x="2707" y="2191"/>
              <a:ext cx="1" cy="47"/>
            </a:xfrm>
            <a:custGeom>
              <a:avLst/>
              <a:gdLst>
                <a:gd name="T0" fmla="*/ 1 w 1"/>
                <a:gd name="T1" fmla="*/ 0 h 47"/>
                <a:gd name="T2" fmla="*/ 0 w 1"/>
                <a:gd name="T3" fmla="*/ 47 h 47"/>
                <a:gd name="T4" fmla="*/ 0 60000 65536"/>
                <a:gd name="T5" fmla="*/ 0 60000 65536"/>
                <a:gd name="T6" fmla="*/ 0 w 1"/>
                <a:gd name="T7" fmla="*/ 0 h 47"/>
                <a:gd name="T8" fmla="*/ 1 w 1"/>
                <a:gd name="T9" fmla="*/ 47 h 47"/>
              </a:gdLst>
              <a:ahLst/>
              <a:cxnLst>
                <a:cxn ang="T4">
                  <a:pos x="T0" y="T1"/>
                </a:cxn>
                <a:cxn ang="T5">
                  <a:pos x="T2" y="T3"/>
                </a:cxn>
              </a:cxnLst>
              <a:rect l="T6" t="T7" r="T8" b="T9"/>
              <a:pathLst>
                <a:path w="1" h="47">
                  <a:moveTo>
                    <a:pt x="1" y="0"/>
                  </a:moveTo>
                  <a:cubicBezTo>
                    <a:pt x="1" y="16"/>
                    <a:pt x="1" y="32"/>
                    <a:pt x="0" y="47"/>
                  </a:cubicBezTo>
                </a:path>
              </a:pathLst>
            </a:custGeom>
            <a:noFill/>
            <a:ln w="635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6391" name="Rectangle 38">
            <a:hlinkClick r:id="rId2" action="ppaction://hlinkpres?slideindex=1&amp;slidetitle="/>
          </p:cNvPr>
          <p:cNvSpPr>
            <a:spLocks noChangeArrowheads="1"/>
          </p:cNvSpPr>
          <p:nvPr/>
        </p:nvSpPr>
        <p:spPr bwMode="auto">
          <a:xfrm>
            <a:off x="1676400" y="2438401"/>
            <a:ext cx="1346200"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b="1">
                <a:solidFill>
                  <a:srgbClr val="FF3300"/>
                </a:solidFill>
              </a:rPr>
              <a:t>Verify</a:t>
            </a:r>
          </a:p>
          <a:p>
            <a:pPr algn="ctr" eaLnBrk="1" hangingPunct="1"/>
            <a:r>
              <a:rPr lang="en-US" altLang="en-US" b="1"/>
              <a:t>on the basis</a:t>
            </a:r>
          </a:p>
          <a:p>
            <a:pPr algn="ctr" eaLnBrk="1" hangingPunct="1"/>
            <a:r>
              <a:rPr lang="en-US" altLang="en-US" b="1"/>
              <a:t>Of</a:t>
            </a:r>
          </a:p>
          <a:p>
            <a:pPr algn="ctr" eaLnBrk="1" hangingPunct="1"/>
            <a:r>
              <a:rPr lang="en-US" altLang="en-US" b="1"/>
              <a:t>your</a:t>
            </a:r>
          </a:p>
          <a:p>
            <a:pPr algn="ctr" eaLnBrk="1" hangingPunct="1"/>
            <a:r>
              <a:rPr lang="en-US" altLang="en-US" b="1"/>
              <a:t>Natural</a:t>
            </a:r>
          </a:p>
          <a:p>
            <a:pPr algn="ctr" eaLnBrk="1" hangingPunct="1"/>
            <a:r>
              <a:rPr lang="en-US" altLang="en-US" b="1"/>
              <a:t>Acceptance</a:t>
            </a:r>
          </a:p>
        </p:txBody>
      </p:sp>
      <p:grpSp>
        <p:nvGrpSpPr>
          <p:cNvPr id="16392" name="Group 27"/>
          <p:cNvGrpSpPr>
            <a:grpSpLocks/>
          </p:cNvGrpSpPr>
          <p:nvPr/>
        </p:nvGrpSpPr>
        <p:grpSpPr bwMode="auto">
          <a:xfrm>
            <a:off x="8469314" y="3309939"/>
            <a:ext cx="1931987" cy="1576387"/>
            <a:chOff x="6944887" y="2286151"/>
            <a:chExt cx="1932413" cy="1576622"/>
          </a:xfrm>
        </p:grpSpPr>
        <p:sp>
          <p:nvSpPr>
            <p:cNvPr id="16404" name="Rectangle 62"/>
            <p:cNvSpPr>
              <a:spLocks noChangeArrowheads="1"/>
            </p:cNvSpPr>
            <p:nvPr/>
          </p:nvSpPr>
          <p:spPr bwMode="auto">
            <a:xfrm>
              <a:off x="7288517" y="2729398"/>
              <a:ext cx="1324373" cy="4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600">
                  <a:solidFill>
                    <a:srgbClr val="000066"/>
                  </a:solidFill>
                </a:rPr>
                <a:t>Work with</a:t>
              </a:r>
            </a:p>
            <a:p>
              <a:pPr algn="ctr" eaLnBrk="1" hangingPunct="1"/>
              <a:r>
                <a:rPr lang="en-US" altLang="en-US" sz="1600">
                  <a:solidFill>
                    <a:srgbClr val="000066"/>
                  </a:solidFill>
                </a:rPr>
                <a:t>Rest of Nature</a:t>
              </a:r>
              <a:endParaRPr lang="en-US" altLang="en-US" sz="3600"/>
            </a:p>
          </p:txBody>
        </p:sp>
        <p:sp>
          <p:nvSpPr>
            <p:cNvPr id="16405" name="Freeform 93"/>
            <p:cNvSpPr>
              <a:spLocks noEditPoints="1"/>
            </p:cNvSpPr>
            <p:nvPr/>
          </p:nvSpPr>
          <p:spPr bwMode="auto">
            <a:xfrm>
              <a:off x="6944887" y="2286151"/>
              <a:ext cx="510768" cy="357710"/>
            </a:xfrm>
            <a:custGeom>
              <a:avLst/>
              <a:gdLst>
                <a:gd name="T0" fmla="*/ 2147483646 w 204"/>
                <a:gd name="T1" fmla="*/ 0 h 92"/>
                <a:gd name="T2" fmla="*/ 2147483646 w 204"/>
                <a:gd name="T3" fmla="*/ 2147483646 h 92"/>
                <a:gd name="T4" fmla="*/ 2147483646 w 204"/>
                <a:gd name="T5" fmla="*/ 2147483646 h 92"/>
                <a:gd name="T6" fmla="*/ 0 w 204"/>
                <a:gd name="T7" fmla="*/ 2147483646 h 92"/>
                <a:gd name="T8" fmla="*/ 2147483646 w 204"/>
                <a:gd name="T9" fmla="*/ 0 h 92"/>
                <a:gd name="T10" fmla="*/ 2147483646 w 204"/>
                <a:gd name="T11" fmla="*/ 2147483646 h 92"/>
                <a:gd name="T12" fmla="*/ 2147483646 w 204"/>
                <a:gd name="T13" fmla="*/ 2147483646 h 92"/>
                <a:gd name="T14" fmla="*/ 2147483646 w 204"/>
                <a:gd name="T15" fmla="*/ 2147483646 h 92"/>
                <a:gd name="T16" fmla="*/ 2147483646 w 204"/>
                <a:gd name="T17" fmla="*/ 2147483646 h 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4"/>
                <a:gd name="T28" fmla="*/ 0 h 92"/>
                <a:gd name="T29" fmla="*/ 204 w 204"/>
                <a:gd name="T30" fmla="*/ 92 h 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4" h="92">
                  <a:moveTo>
                    <a:pt x="3" y="0"/>
                  </a:moveTo>
                  <a:lnTo>
                    <a:pt x="184" y="77"/>
                  </a:lnTo>
                  <a:lnTo>
                    <a:pt x="181" y="84"/>
                  </a:lnTo>
                  <a:lnTo>
                    <a:pt x="0" y="7"/>
                  </a:lnTo>
                  <a:lnTo>
                    <a:pt x="3" y="0"/>
                  </a:lnTo>
                  <a:close/>
                  <a:moveTo>
                    <a:pt x="183" y="66"/>
                  </a:moveTo>
                  <a:lnTo>
                    <a:pt x="204" y="90"/>
                  </a:lnTo>
                  <a:lnTo>
                    <a:pt x="172" y="92"/>
                  </a:lnTo>
                  <a:lnTo>
                    <a:pt x="183" y="66"/>
                  </a:lnTo>
                  <a:close/>
                </a:path>
              </a:pathLst>
            </a:custGeom>
            <a:solidFill>
              <a:srgbClr val="000000"/>
            </a:solidFill>
            <a:ln w="1588">
              <a:solidFill>
                <a:srgbClr val="000000"/>
              </a:solidFill>
              <a:bevel/>
              <a:headEnd/>
              <a:tailEnd/>
            </a:ln>
          </p:spPr>
          <p:txBody>
            <a:bodyPr/>
            <a:lstStyle/>
            <a:p>
              <a:endParaRPr lang="en-US"/>
            </a:p>
          </p:txBody>
        </p:sp>
        <p:sp>
          <p:nvSpPr>
            <p:cNvPr id="16406" name="Line 96"/>
            <p:cNvSpPr>
              <a:spLocks noChangeShapeType="1"/>
            </p:cNvSpPr>
            <p:nvPr/>
          </p:nvSpPr>
          <p:spPr bwMode="auto">
            <a:xfrm>
              <a:off x="7991459" y="3243307"/>
              <a:ext cx="0" cy="373263"/>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407" name="Text Box 97"/>
            <p:cNvSpPr txBox="1">
              <a:spLocks noChangeArrowheads="1"/>
            </p:cNvSpPr>
            <p:nvPr/>
          </p:nvSpPr>
          <p:spPr bwMode="auto">
            <a:xfrm>
              <a:off x="7280390" y="3616572"/>
              <a:ext cx="1596910" cy="246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600">
                  <a:solidFill>
                    <a:srgbClr val="008000"/>
                  </a:solidFill>
                </a:rPr>
                <a:t>Mutual Prosperity</a:t>
              </a:r>
            </a:p>
          </p:txBody>
        </p:sp>
      </p:grpSp>
      <p:grpSp>
        <p:nvGrpSpPr>
          <p:cNvPr id="16393" name="Group 26"/>
          <p:cNvGrpSpPr>
            <a:grpSpLocks/>
          </p:cNvGrpSpPr>
          <p:nvPr/>
        </p:nvGrpSpPr>
        <p:grpSpPr bwMode="auto">
          <a:xfrm>
            <a:off x="6991350" y="2460625"/>
            <a:ext cx="2565230" cy="2425700"/>
            <a:chOff x="5467666" y="1436298"/>
            <a:chExt cx="2563941" cy="2426259"/>
          </a:xfrm>
        </p:grpSpPr>
        <p:sp>
          <p:nvSpPr>
            <p:cNvPr id="16399" name="Rectangle 44">
              <a:hlinkClick r:id="rId3" action="ppaction://hlinkpres?slideindex=1&amp;slidetitle="/>
            </p:cNvPr>
            <p:cNvSpPr>
              <a:spLocks noChangeArrowheads="1"/>
            </p:cNvSpPr>
            <p:nvPr/>
          </p:nvSpPr>
          <p:spPr bwMode="auto">
            <a:xfrm>
              <a:off x="5570568" y="1436298"/>
              <a:ext cx="2461039" cy="55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b="1">
                  <a:solidFill>
                    <a:srgbClr val="FF3300"/>
                  </a:solidFill>
                </a:rPr>
                <a:t>Experiential Validation</a:t>
              </a:r>
            </a:p>
            <a:p>
              <a:pPr algn="ctr" eaLnBrk="1" hangingPunct="1"/>
              <a:r>
                <a:rPr lang="en-US" altLang="en-US" b="1">
                  <a:solidFill>
                    <a:srgbClr val="FF3300"/>
                  </a:solidFill>
                </a:rPr>
                <a:t>Live according to it</a:t>
              </a:r>
              <a:endParaRPr lang="en-US" altLang="en-US" sz="4000"/>
            </a:p>
          </p:txBody>
        </p:sp>
        <p:sp>
          <p:nvSpPr>
            <p:cNvPr id="16400" name="Rectangle 88"/>
            <p:cNvSpPr>
              <a:spLocks noChangeArrowheads="1"/>
            </p:cNvSpPr>
            <p:nvPr/>
          </p:nvSpPr>
          <p:spPr bwMode="auto">
            <a:xfrm>
              <a:off x="5569537" y="2709626"/>
              <a:ext cx="1343584" cy="492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600">
                  <a:solidFill>
                    <a:srgbClr val="000066"/>
                  </a:solidFill>
                </a:rPr>
                <a:t>Behaviour with</a:t>
              </a:r>
            </a:p>
            <a:p>
              <a:pPr algn="ctr" eaLnBrk="1" hangingPunct="1"/>
              <a:r>
                <a:rPr lang="en-US" altLang="en-US" sz="1600">
                  <a:solidFill>
                    <a:srgbClr val="000066"/>
                  </a:solidFill>
                </a:rPr>
                <a:t>Human Beings</a:t>
              </a:r>
              <a:endParaRPr lang="en-US" altLang="en-US" sz="3600"/>
            </a:p>
          </p:txBody>
        </p:sp>
        <p:sp>
          <p:nvSpPr>
            <p:cNvPr id="16401" name="Freeform 94"/>
            <p:cNvSpPr>
              <a:spLocks noEditPoints="1"/>
            </p:cNvSpPr>
            <p:nvPr/>
          </p:nvSpPr>
          <p:spPr bwMode="auto">
            <a:xfrm>
              <a:off x="6148691" y="2286151"/>
              <a:ext cx="440662" cy="349934"/>
            </a:xfrm>
            <a:custGeom>
              <a:avLst/>
              <a:gdLst>
                <a:gd name="T0" fmla="*/ 2147483646 w 176"/>
                <a:gd name="T1" fmla="*/ 2147483646 h 90"/>
                <a:gd name="T2" fmla="*/ 2147483646 w 176"/>
                <a:gd name="T3" fmla="*/ 2147483646 h 90"/>
                <a:gd name="T4" fmla="*/ 2147483646 w 176"/>
                <a:gd name="T5" fmla="*/ 2147483646 h 90"/>
                <a:gd name="T6" fmla="*/ 2147483646 w 176"/>
                <a:gd name="T7" fmla="*/ 0 h 90"/>
                <a:gd name="T8" fmla="*/ 2147483646 w 176"/>
                <a:gd name="T9" fmla="*/ 2147483646 h 90"/>
                <a:gd name="T10" fmla="*/ 2147483646 w 176"/>
                <a:gd name="T11" fmla="*/ 2147483646 h 90"/>
                <a:gd name="T12" fmla="*/ 0 w 176"/>
                <a:gd name="T13" fmla="*/ 2147483646 h 90"/>
                <a:gd name="T14" fmla="*/ 2147483646 w 176"/>
                <a:gd name="T15" fmla="*/ 2147483646 h 90"/>
                <a:gd name="T16" fmla="*/ 2147483646 w 176"/>
                <a:gd name="T17" fmla="*/ 2147483646 h 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90"/>
                <a:gd name="T29" fmla="*/ 176 w 176"/>
                <a:gd name="T30" fmla="*/ 90 h 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90">
                  <a:moveTo>
                    <a:pt x="176" y="7"/>
                  </a:moveTo>
                  <a:lnTo>
                    <a:pt x="24" y="83"/>
                  </a:lnTo>
                  <a:lnTo>
                    <a:pt x="20" y="76"/>
                  </a:lnTo>
                  <a:lnTo>
                    <a:pt x="173" y="0"/>
                  </a:lnTo>
                  <a:lnTo>
                    <a:pt x="176" y="7"/>
                  </a:lnTo>
                  <a:close/>
                  <a:moveTo>
                    <a:pt x="33" y="90"/>
                  </a:moveTo>
                  <a:lnTo>
                    <a:pt x="0" y="90"/>
                  </a:lnTo>
                  <a:lnTo>
                    <a:pt x="20" y="64"/>
                  </a:lnTo>
                  <a:lnTo>
                    <a:pt x="33" y="90"/>
                  </a:lnTo>
                  <a:close/>
                </a:path>
              </a:pathLst>
            </a:custGeom>
            <a:solidFill>
              <a:srgbClr val="000000"/>
            </a:solidFill>
            <a:ln w="1588">
              <a:solidFill>
                <a:srgbClr val="000000"/>
              </a:solidFill>
              <a:bevel/>
              <a:headEnd/>
              <a:tailEnd/>
            </a:ln>
          </p:spPr>
          <p:txBody>
            <a:bodyPr/>
            <a:lstStyle/>
            <a:p>
              <a:endParaRPr lang="en-US"/>
            </a:p>
          </p:txBody>
        </p:sp>
        <p:sp>
          <p:nvSpPr>
            <p:cNvPr id="16402" name="Text Box 98"/>
            <p:cNvSpPr txBox="1">
              <a:spLocks noChangeArrowheads="1"/>
            </p:cNvSpPr>
            <p:nvPr/>
          </p:nvSpPr>
          <p:spPr bwMode="auto">
            <a:xfrm>
              <a:off x="5467666" y="3616356"/>
              <a:ext cx="1640200" cy="246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600">
                  <a:solidFill>
                    <a:srgbClr val="008000"/>
                  </a:solidFill>
                </a:rPr>
                <a:t>Mutual Happiness</a:t>
              </a:r>
            </a:p>
          </p:txBody>
        </p:sp>
        <p:sp>
          <p:nvSpPr>
            <p:cNvPr id="16403" name="Line 99"/>
            <p:cNvSpPr>
              <a:spLocks noChangeShapeType="1"/>
            </p:cNvSpPr>
            <p:nvPr/>
          </p:nvSpPr>
          <p:spPr bwMode="auto">
            <a:xfrm>
              <a:off x="6027616" y="3243090"/>
              <a:ext cx="0" cy="373263"/>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26" name="Oval 25"/>
          <p:cNvSpPr/>
          <p:nvPr/>
        </p:nvSpPr>
        <p:spPr bwMode="auto">
          <a:xfrm>
            <a:off x="6573838" y="2362200"/>
            <a:ext cx="457200" cy="3810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rgbClr val="800080"/>
                </a:solidFill>
              </a:rPr>
              <a:t>2</a:t>
            </a:r>
          </a:p>
        </p:txBody>
      </p:sp>
      <p:sp>
        <p:nvSpPr>
          <p:cNvPr id="27" name="Oval 5"/>
          <p:cNvSpPr/>
          <p:nvPr/>
        </p:nvSpPr>
        <p:spPr bwMode="auto">
          <a:xfrm>
            <a:off x="1524000" y="2362200"/>
            <a:ext cx="457200" cy="3810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rgbClr val="800080"/>
                </a:solidFill>
              </a:rPr>
              <a:t>1</a:t>
            </a:r>
          </a:p>
        </p:txBody>
      </p:sp>
      <p:sp>
        <p:nvSpPr>
          <p:cNvPr id="29" name="Oval 28"/>
          <p:cNvSpPr/>
          <p:nvPr/>
        </p:nvSpPr>
        <p:spPr bwMode="auto">
          <a:xfrm>
            <a:off x="7086600" y="3276600"/>
            <a:ext cx="533400" cy="4572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400" dirty="0">
                <a:solidFill>
                  <a:srgbClr val="800080"/>
                </a:solidFill>
              </a:rPr>
              <a:t>2a</a:t>
            </a:r>
          </a:p>
        </p:txBody>
      </p:sp>
      <p:sp>
        <p:nvSpPr>
          <p:cNvPr id="31" name="Oval 30"/>
          <p:cNvSpPr/>
          <p:nvPr/>
        </p:nvSpPr>
        <p:spPr bwMode="auto">
          <a:xfrm>
            <a:off x="9067800" y="3276600"/>
            <a:ext cx="533400" cy="4572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400" dirty="0">
                <a:solidFill>
                  <a:srgbClr val="800080"/>
                </a:solidFill>
              </a:rPr>
              <a:t>2b</a:t>
            </a:r>
          </a:p>
        </p:txBody>
      </p:sp>
      <p:sp>
        <p:nvSpPr>
          <p:cNvPr id="16398" name="Text Box 98"/>
          <p:cNvSpPr txBox="1">
            <a:spLocks noChangeArrowheads="1"/>
          </p:cNvSpPr>
          <p:nvPr/>
        </p:nvSpPr>
        <p:spPr bwMode="auto">
          <a:xfrm>
            <a:off x="4038601" y="5867401"/>
            <a:ext cx="2454275"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200" b="1"/>
              <a:t>RIGHT</a:t>
            </a:r>
          </a:p>
          <a:p>
            <a:pPr algn="ctr" eaLnBrk="1" hangingPunct="1"/>
            <a:r>
              <a:rPr lang="en-US" altLang="en-US" sz="2200" b="1"/>
              <a:t>UNDERSTANDING</a:t>
            </a:r>
          </a:p>
        </p:txBody>
      </p:sp>
    </p:spTree>
    <p:extLst>
      <p:ext uri="{BB962C8B-B14F-4D97-AF65-F5344CB8AC3E}">
        <p14:creationId xmlns:p14="http://schemas.microsoft.com/office/powerpoint/2010/main" val="932909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26444" y="612970"/>
            <a:ext cx="10246356" cy="5913361"/>
          </a:xfrm>
          <a:prstGeom prst="rect">
            <a:avLst/>
          </a:prstGeom>
        </p:spPr>
      </p:pic>
    </p:spTree>
    <p:extLst>
      <p:ext uri="{BB962C8B-B14F-4D97-AF65-F5344CB8AC3E}">
        <p14:creationId xmlns:p14="http://schemas.microsoft.com/office/powerpoint/2010/main" val="4223136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bwMode="auto">
          <a:xfrm>
            <a:off x="1524001" y="76200"/>
            <a:ext cx="3579813"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IN" altLang="en-US"/>
              <a:t>Self-evolution</a:t>
            </a:r>
            <a:endParaRPr lang="en-US" altLang="en-US"/>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565" y="533401"/>
            <a:ext cx="4802187" cy="592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6">
            <a:extLst>
              <a:ext uri="{FF2B5EF4-FFF2-40B4-BE49-F238E27FC236}">
                <a16:creationId xmlns:a16="http://schemas.microsoft.com/office/drawing/2014/main" id="{0B935765-772A-4A1B-8C92-06C73D790F7A}"/>
              </a:ext>
            </a:extLst>
          </p:cNvPr>
          <p:cNvSpPr txBox="1">
            <a:spLocks noChangeArrowheads="1"/>
          </p:cNvSpPr>
          <p:nvPr/>
        </p:nvSpPr>
        <p:spPr bwMode="auto">
          <a:xfrm>
            <a:off x="6244472" y="609600"/>
            <a:ext cx="5588940" cy="584676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spcBef>
                <a:spcPct val="20000"/>
              </a:spcBef>
              <a:spcAft>
                <a:spcPct val="0"/>
              </a:spcAft>
              <a:buFont typeface="Arial" panose="020B0604020202020204" pitchFamily="34" charset="0"/>
              <a:buChar char="•"/>
              <a:defRPr sz="3200" b="1" kern="1200">
                <a:solidFill>
                  <a:schemeClr val="tx1"/>
                </a:solidFill>
                <a:latin typeface="Arial" pitchFamily="34" charset="0"/>
                <a:ea typeface="+mn-ea"/>
                <a:cs typeface="+mn-cs"/>
              </a:defRPr>
            </a:lvl1pPr>
            <a:lvl2pPr marL="4572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mn-cs"/>
              </a:defRPr>
            </a:lvl2pPr>
            <a:lvl3pPr marL="6858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mn-cs"/>
              </a:defRPr>
            </a:lvl3pPr>
            <a:lvl4pPr marL="900113" indent="-212725"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mn-cs"/>
              </a:defRPr>
            </a:lvl4pPr>
            <a:lvl5pPr marL="1146175" indent="-244475"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lgn="ctr">
              <a:buFont typeface="Arial" panose="020B0604020202020204" pitchFamily="34" charset="0"/>
              <a:buAutoNum type="arabicPeriod"/>
              <a:defRPr/>
            </a:pPr>
            <a:r>
              <a:rPr lang="en-IN" altLang="en-US" dirty="0">
                <a:cs typeface="Arial" panose="020B0604020202020204" pitchFamily="34" charset="0"/>
              </a:rPr>
              <a:t>Self-exploration </a:t>
            </a:r>
          </a:p>
          <a:p>
            <a:pPr marL="0" indent="0" algn="ctr">
              <a:buFont typeface="Arial" panose="020B0604020202020204" pitchFamily="34" charset="0"/>
              <a:buNone/>
              <a:defRPr/>
            </a:pPr>
            <a:endParaRPr lang="en-IN" altLang="en-US" u="sng" dirty="0">
              <a:cs typeface="Arial" panose="020B0604020202020204" pitchFamily="34" charset="0"/>
            </a:endParaRPr>
          </a:p>
          <a:p>
            <a:pPr marL="0" indent="0" algn="ctr">
              <a:buFont typeface="Arial" panose="020B0604020202020204" pitchFamily="34" charset="0"/>
              <a:buNone/>
              <a:defRPr/>
            </a:pPr>
            <a:r>
              <a:rPr lang="en-IN" altLang="en-US" dirty="0">
                <a:cs typeface="Arial" panose="020B0604020202020204" pitchFamily="34" charset="0"/>
              </a:rPr>
              <a:t>Verify the proposals </a:t>
            </a:r>
          </a:p>
          <a:p>
            <a:pPr marL="0" indent="0" algn="ctr">
              <a:buFont typeface="Arial" panose="020B0604020202020204" pitchFamily="34" charset="0"/>
              <a:buNone/>
              <a:defRPr/>
            </a:pPr>
            <a:r>
              <a:rPr lang="en-IN" altLang="en-US" dirty="0">
                <a:cs typeface="Arial" panose="020B0604020202020204" pitchFamily="34" charset="0"/>
              </a:rPr>
              <a:t>(on your own right)</a:t>
            </a:r>
          </a:p>
          <a:p>
            <a:pPr marL="0" indent="0" algn="ctr">
              <a:buFont typeface="Arial" panose="020B0604020202020204" pitchFamily="34" charset="0"/>
              <a:buNone/>
              <a:defRPr/>
            </a:pPr>
            <a:endParaRPr lang="en-IN" altLang="en-US" dirty="0">
              <a:cs typeface="Arial" panose="020B0604020202020204" pitchFamily="34" charset="0"/>
            </a:endParaRPr>
          </a:p>
          <a:p>
            <a:pPr marL="457200" lvl="2" indent="0" algn="ctr">
              <a:buFont typeface="Arial" panose="020B0604020202020204" pitchFamily="34" charset="0"/>
              <a:buNone/>
              <a:defRPr/>
            </a:pPr>
            <a:r>
              <a:rPr lang="en-IN" altLang="en-US" sz="2200" dirty="0">
                <a:cs typeface="Arial" panose="020B0604020202020204" pitchFamily="34" charset="0"/>
                <a:sym typeface="Wingdings" panose="05000000000000000000" pitchFamily="2" charset="2"/>
              </a:rPr>
              <a:t>Right understanding of harmony at all  levels </a:t>
            </a:r>
          </a:p>
          <a:p>
            <a:pPr marL="457200" lvl="2" indent="0" algn="ctr">
              <a:buFont typeface="Arial" panose="020B0604020202020204" pitchFamily="34" charset="0"/>
              <a:buNone/>
              <a:defRPr/>
            </a:pPr>
            <a:endParaRPr lang="en-IN" altLang="en-US" sz="2200" dirty="0">
              <a:cs typeface="Arial" panose="020B0604020202020204" pitchFamily="34" charset="0"/>
              <a:sym typeface="Wingdings" panose="05000000000000000000" pitchFamily="2" charset="2"/>
            </a:endParaRPr>
          </a:p>
          <a:p>
            <a:pPr marL="457200" lvl="2" indent="0" algn="ctr">
              <a:buFont typeface="Arial" panose="020B0604020202020204" pitchFamily="34" charset="0"/>
              <a:buNone/>
              <a:defRPr/>
            </a:pPr>
            <a:r>
              <a:rPr lang="en-IN" altLang="en-US" sz="2200" dirty="0">
                <a:cs typeface="Arial" panose="020B0604020202020204" pitchFamily="34" charset="0"/>
                <a:sym typeface="Wingdings" panose="05000000000000000000" pitchFamily="2" charset="2"/>
              </a:rPr>
              <a:t>Feeling and thought </a:t>
            </a:r>
          </a:p>
          <a:p>
            <a:pPr marL="457200" lvl="2" indent="0" algn="ctr">
              <a:buFont typeface="Arial" panose="020B0604020202020204" pitchFamily="34" charset="0"/>
              <a:buNone/>
              <a:defRPr/>
            </a:pPr>
            <a:r>
              <a:rPr lang="en-IN" altLang="en-US" sz="2200" dirty="0">
                <a:cs typeface="Arial" panose="020B0604020202020204" pitchFamily="34" charset="0"/>
                <a:sym typeface="Wingdings" panose="05000000000000000000" pitchFamily="2" charset="2"/>
              </a:rPr>
              <a:t>of harmony</a:t>
            </a:r>
          </a:p>
          <a:p>
            <a:pPr marL="457200" lvl="2" indent="0" algn="ctr">
              <a:buFont typeface="Arial" panose="020B0604020202020204" pitchFamily="34" charset="0"/>
              <a:buNone/>
              <a:defRPr/>
            </a:pPr>
            <a:endParaRPr lang="en-IN" altLang="en-US" sz="2200" dirty="0">
              <a:cs typeface="Arial" panose="020B0604020202020204" pitchFamily="34" charset="0"/>
              <a:sym typeface="Wingdings" panose="05000000000000000000" pitchFamily="2" charset="2"/>
            </a:endParaRPr>
          </a:p>
          <a:p>
            <a:pPr marL="457200" lvl="2" indent="0" algn="ctr">
              <a:buFont typeface="Arial" panose="020B0604020202020204" pitchFamily="34" charset="0"/>
              <a:buNone/>
              <a:defRPr/>
            </a:pPr>
            <a:r>
              <a:rPr lang="en-IN" altLang="en-US" sz="2200" dirty="0">
                <a:cs typeface="Arial" panose="020B0604020202020204" pitchFamily="34" charset="0"/>
                <a:sym typeface="Wingdings" panose="05000000000000000000" pitchFamily="2" charset="2"/>
              </a:rPr>
              <a:t>Harmonious behaviour, work and participation in larger order</a:t>
            </a:r>
          </a:p>
          <a:p>
            <a:pPr marL="0" indent="0">
              <a:buFont typeface="Arial" panose="020B0604020202020204" pitchFamily="34" charset="0"/>
              <a:buNone/>
              <a:defRPr/>
            </a:pPr>
            <a:endParaRPr lang="en-US" altLang="en-US" dirty="0"/>
          </a:p>
        </p:txBody>
      </p:sp>
      <p:cxnSp>
        <p:nvCxnSpPr>
          <p:cNvPr id="7" name="Straight Arrow Connector 6">
            <a:extLst>
              <a:ext uri="{FF2B5EF4-FFF2-40B4-BE49-F238E27FC236}">
                <a16:creationId xmlns:a16="http://schemas.microsoft.com/office/drawing/2014/main" id="{615B9953-CEF5-4BFB-8BBF-85319FFDC529}"/>
              </a:ext>
            </a:extLst>
          </p:cNvPr>
          <p:cNvCxnSpPr/>
          <p:nvPr/>
        </p:nvCxnSpPr>
        <p:spPr>
          <a:xfrm>
            <a:off x="9359150" y="3124196"/>
            <a:ext cx="0" cy="4572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 name="Straight Arrow Connector 7">
            <a:extLst>
              <a:ext uri="{FF2B5EF4-FFF2-40B4-BE49-F238E27FC236}">
                <a16:creationId xmlns:a16="http://schemas.microsoft.com/office/drawing/2014/main" id="{ADFE4481-62A1-4EBF-8D8B-5BE802A06B56}"/>
              </a:ext>
            </a:extLst>
          </p:cNvPr>
          <p:cNvCxnSpPr/>
          <p:nvPr/>
        </p:nvCxnSpPr>
        <p:spPr>
          <a:xfrm>
            <a:off x="9359150" y="4267196"/>
            <a:ext cx="0" cy="4572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id="{4DD497D8-C179-4517-BE9B-17BE1955D93E}"/>
              </a:ext>
            </a:extLst>
          </p:cNvPr>
          <p:cNvCxnSpPr/>
          <p:nvPr/>
        </p:nvCxnSpPr>
        <p:spPr>
          <a:xfrm>
            <a:off x="9359150" y="5486396"/>
            <a:ext cx="0" cy="4572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29443391"/>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bwMode="auto">
          <a:xfrm>
            <a:off x="1524001" y="76200"/>
            <a:ext cx="3579813"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IN" altLang="en-US"/>
              <a:t>Self-evolution</a:t>
            </a:r>
            <a:endParaRPr lang="en-US" altLang="en-US"/>
          </a:p>
        </p:txBody>
      </p:sp>
      <p:sp>
        <p:nvSpPr>
          <p:cNvPr id="6" name="Content Placeholder 6">
            <a:extLst>
              <a:ext uri="{FF2B5EF4-FFF2-40B4-BE49-F238E27FC236}">
                <a16:creationId xmlns:a16="http://schemas.microsoft.com/office/drawing/2014/main" id="{0B935765-772A-4A1B-8C92-06C73D790F7A}"/>
              </a:ext>
            </a:extLst>
          </p:cNvPr>
          <p:cNvSpPr txBox="1">
            <a:spLocks noChangeArrowheads="1"/>
          </p:cNvSpPr>
          <p:nvPr/>
        </p:nvSpPr>
        <p:spPr bwMode="auto">
          <a:xfrm>
            <a:off x="6244472" y="609600"/>
            <a:ext cx="5588940" cy="584676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spcBef>
                <a:spcPct val="20000"/>
              </a:spcBef>
              <a:spcAft>
                <a:spcPct val="0"/>
              </a:spcAft>
              <a:buFont typeface="Arial" panose="020B0604020202020204" pitchFamily="34" charset="0"/>
              <a:buChar char="•"/>
              <a:defRPr sz="3200" b="1" kern="1200">
                <a:solidFill>
                  <a:schemeClr val="tx1"/>
                </a:solidFill>
                <a:latin typeface="Arial" pitchFamily="34" charset="0"/>
                <a:ea typeface="+mn-ea"/>
                <a:cs typeface="+mn-cs"/>
              </a:defRPr>
            </a:lvl1pPr>
            <a:lvl2pPr marL="4572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mn-cs"/>
              </a:defRPr>
            </a:lvl2pPr>
            <a:lvl3pPr marL="6858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mn-cs"/>
              </a:defRPr>
            </a:lvl3pPr>
            <a:lvl4pPr marL="900113" indent="-212725"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mn-cs"/>
              </a:defRPr>
            </a:lvl4pPr>
            <a:lvl5pPr marL="1146175" indent="-244475"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endParaRPr lang="en-US" altLang="en-US" dirty="0"/>
          </a:p>
        </p:txBody>
      </p:sp>
      <p:sp>
        <p:nvSpPr>
          <p:cNvPr id="2" name="Rectangle 1"/>
          <p:cNvSpPr/>
          <p:nvPr/>
        </p:nvSpPr>
        <p:spPr>
          <a:xfrm>
            <a:off x="385482" y="739153"/>
            <a:ext cx="11273118" cy="5016758"/>
          </a:xfrm>
          <a:prstGeom prst="rect">
            <a:avLst/>
          </a:prstGeom>
        </p:spPr>
        <p:txBody>
          <a:bodyPr wrap="square">
            <a:spAutoFit/>
          </a:bodyPr>
          <a:lstStyle/>
          <a:p>
            <a:r>
              <a:rPr lang="en-US" sz="2000" b="1" dirty="0">
                <a:latin typeface="Times New Roman" panose="02020603050405020304" pitchFamily="18" charset="0"/>
                <a:cs typeface="Times New Roman" panose="02020603050405020304" pitchFamily="18" charset="0"/>
              </a:rPr>
              <a:t>Define self exploration. What is the content of self – exploration?</a:t>
            </a:r>
          </a:p>
          <a:p>
            <a:r>
              <a:rPr lang="en-US" sz="2000" b="1" dirty="0">
                <a:latin typeface="Times New Roman" panose="02020603050405020304" pitchFamily="18" charset="0"/>
                <a:cs typeface="Times New Roman" panose="02020603050405020304" pitchFamily="18" charset="0"/>
              </a:rPr>
              <a:t>ANS. </a:t>
            </a:r>
            <a:r>
              <a:rPr lang="en-US" sz="2000" dirty="0">
                <a:latin typeface="Times New Roman" panose="02020603050405020304" pitchFamily="18" charset="0"/>
                <a:cs typeface="Times New Roman" panose="02020603050405020304" pitchFamily="18" charset="0"/>
              </a:rPr>
              <a:t>Self exploration is the process to find out what is valuable to me by investigating within myself, what is right for</a:t>
            </a:r>
          </a:p>
          <a:p>
            <a:r>
              <a:rPr lang="en-US" sz="2000" dirty="0">
                <a:latin typeface="Times New Roman" panose="02020603050405020304" pitchFamily="18" charset="0"/>
                <a:cs typeface="Times New Roman" panose="02020603050405020304" pitchFamily="18" charset="0"/>
              </a:rPr>
              <a:t>me, true for me, has to be judged within myself. Through self exploration we get the value of ourselves. We live with</a:t>
            </a:r>
          </a:p>
          <a:p>
            <a:r>
              <a:rPr lang="en-US" sz="2000" dirty="0">
                <a:latin typeface="Times New Roman" panose="02020603050405020304" pitchFamily="18" charset="0"/>
                <a:cs typeface="Times New Roman" panose="02020603050405020304" pitchFamily="18" charset="0"/>
              </a:rPr>
              <a:t>different entirety (family, friends, air, soil, water, trees, etc.) and we want to understand our relationship with al these. For this we need to start observing inside.</a:t>
            </a:r>
          </a:p>
          <a:p>
            <a:r>
              <a:rPr lang="en-US" sz="2000" dirty="0">
                <a:latin typeface="Times New Roman" panose="02020603050405020304" pitchFamily="18" charset="0"/>
                <a:cs typeface="Times New Roman" panose="02020603050405020304" pitchFamily="18" charset="0"/>
              </a:rPr>
              <a:t>The main focus of self-exploration is myself - the human being. Content of self exploration is just finding answers to the</a:t>
            </a:r>
          </a:p>
          <a:p>
            <a:r>
              <a:rPr lang="en-US" sz="2000" dirty="0">
                <a:latin typeface="Times New Roman" panose="02020603050405020304" pitchFamily="18" charset="0"/>
                <a:cs typeface="Times New Roman" panose="02020603050405020304" pitchFamily="18" charset="0"/>
              </a:rPr>
              <a:t>following fundamental questions of all human beings:</a:t>
            </a:r>
          </a:p>
          <a:p>
            <a:r>
              <a:rPr lang="en-US" sz="2000" dirty="0">
                <a:latin typeface="Times New Roman" panose="02020603050405020304" pitchFamily="18" charset="0"/>
                <a:cs typeface="Times New Roman" panose="02020603050405020304" pitchFamily="18" charset="0"/>
              </a:rPr>
              <a:t>1. The Desire/Goal: What is my (human) Desire/ Goal? What do I really want in life, or what is the goal of human life?</a:t>
            </a:r>
          </a:p>
          <a:p>
            <a:r>
              <a:rPr lang="en-US" sz="2000" dirty="0">
                <a:latin typeface="Times New Roman" panose="02020603050405020304" pitchFamily="18" charset="0"/>
                <a:cs typeface="Times New Roman" panose="02020603050405020304" pitchFamily="18" charset="0"/>
              </a:rPr>
              <a:t>2. Program: What is my (human) program for fulfilling the desire? How to fulfill it? What is the program to actualize the above?</a:t>
            </a:r>
          </a:p>
          <a:p>
            <a:r>
              <a:rPr lang="en-US" sz="2000" dirty="0">
                <a:latin typeface="Times New Roman" panose="02020603050405020304" pitchFamily="18" charset="0"/>
                <a:cs typeface="Times New Roman" panose="02020603050405020304" pitchFamily="18" charset="0"/>
              </a:rPr>
              <a:t>In short, the above two questions cover the whole domain of human aspirations and human Endeavour. Thus, they form the content of self- exploration.</a:t>
            </a:r>
          </a:p>
        </p:txBody>
      </p:sp>
    </p:spTree>
    <p:extLst>
      <p:ext uri="{BB962C8B-B14F-4D97-AF65-F5344CB8AC3E}">
        <p14:creationId xmlns:p14="http://schemas.microsoft.com/office/powerpoint/2010/main" val="612481217"/>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ontent Placeholder 6">
            <a:extLst>
              <a:ext uri="{FF2B5EF4-FFF2-40B4-BE49-F238E27FC236}">
                <a16:creationId xmlns:a16="http://schemas.microsoft.com/office/drawing/2014/main" id="{0B935765-772A-4A1B-8C92-06C73D790F7A}"/>
              </a:ext>
            </a:extLst>
          </p:cNvPr>
          <p:cNvSpPr txBox="1">
            <a:spLocks noChangeArrowheads="1"/>
          </p:cNvSpPr>
          <p:nvPr/>
        </p:nvSpPr>
        <p:spPr bwMode="auto">
          <a:xfrm>
            <a:off x="6244472" y="609600"/>
            <a:ext cx="5588940" cy="584676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spcBef>
                <a:spcPct val="20000"/>
              </a:spcBef>
              <a:spcAft>
                <a:spcPct val="0"/>
              </a:spcAft>
              <a:buFont typeface="Arial" panose="020B0604020202020204" pitchFamily="34" charset="0"/>
              <a:buChar char="•"/>
              <a:defRPr sz="3200" b="1" kern="1200">
                <a:solidFill>
                  <a:schemeClr val="tx1"/>
                </a:solidFill>
                <a:latin typeface="Arial" pitchFamily="34" charset="0"/>
                <a:ea typeface="+mn-ea"/>
                <a:cs typeface="+mn-cs"/>
              </a:defRPr>
            </a:lvl1pPr>
            <a:lvl2pPr marL="4572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mn-cs"/>
              </a:defRPr>
            </a:lvl2pPr>
            <a:lvl3pPr marL="6858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mn-cs"/>
              </a:defRPr>
            </a:lvl3pPr>
            <a:lvl4pPr marL="900113" indent="-212725"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mn-cs"/>
              </a:defRPr>
            </a:lvl4pPr>
            <a:lvl5pPr marL="1146175" indent="-244475"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endParaRPr lang="en-US" altLang="en-US" dirty="0"/>
          </a:p>
        </p:txBody>
      </p:sp>
      <p:sp>
        <p:nvSpPr>
          <p:cNvPr id="2" name="Rectangle 1"/>
          <p:cNvSpPr/>
          <p:nvPr/>
        </p:nvSpPr>
        <p:spPr>
          <a:xfrm>
            <a:off x="103095" y="618131"/>
            <a:ext cx="11878234" cy="6247864"/>
          </a:xfrm>
          <a:prstGeom prst="rect">
            <a:avLst/>
          </a:prstGeom>
        </p:spPr>
        <p:txBody>
          <a:bodyPr wrap="square">
            <a:spAutoFit/>
          </a:bodyPr>
          <a:lstStyle/>
          <a:p>
            <a:pPr algn="just"/>
            <a:r>
              <a:rPr lang="en-US" sz="2000" b="1" dirty="0">
                <a:latin typeface="Times New Roman" panose="02020603050405020304" pitchFamily="18" charset="0"/>
                <a:cs typeface="Times New Roman" panose="02020603050405020304" pitchFamily="18" charset="0"/>
              </a:rPr>
              <a:t>What is happiness?</a:t>
            </a:r>
          </a:p>
          <a:p>
            <a:pPr algn="just"/>
            <a:r>
              <a:rPr lang="en-US" sz="2000" b="1" dirty="0">
                <a:latin typeface="Times New Roman" panose="02020603050405020304" pitchFamily="18" charset="0"/>
                <a:cs typeface="Times New Roman" panose="02020603050405020304" pitchFamily="18" charset="0"/>
              </a:rPr>
              <a:t>ANS. </a:t>
            </a:r>
            <a:r>
              <a:rPr lang="en-US" sz="2000" dirty="0">
                <a:latin typeface="Times New Roman" panose="02020603050405020304" pitchFamily="18" charset="0"/>
                <a:cs typeface="Times New Roman" panose="02020603050405020304" pitchFamily="18" charset="0"/>
              </a:rPr>
              <a:t>Happiness may be defined as being in harmony/synergy in the state/ situation that I live in. “A state or situation in which I live, if there is harmony in it then I like to be in that state/situation. The state of liking is happiness.” Happiness is a state of mind or feeling characterized by contentment, love, satisfaction, pleasure or joy. Happiness may be described as consisting of positive emotions and positive activities. There may be three kinds of happiness: pleasure, engagement, and meaning. In other words, freedom from want and distress, consciousness of the good order of things, assurance of one’s place in the universe or society, inner peace and so forth. Happiness is the state of mind, where we feel good in most of the walk of life.</a:t>
            </a:r>
          </a:p>
          <a:p>
            <a:pPr algn="just"/>
            <a:endParaRPr lang="en-US" sz="800" dirty="0">
              <a:latin typeface="Times New Roman" panose="02020603050405020304" pitchFamily="18" charset="0"/>
              <a:cs typeface="Times New Roman" panose="02020603050405020304" pitchFamily="18" charset="0"/>
            </a:endParaRPr>
          </a:p>
          <a:p>
            <a:pPr algn="just"/>
            <a:r>
              <a:rPr lang="en-US" sz="2000" b="1" dirty="0">
                <a:latin typeface="Times New Roman" panose="02020603050405020304" pitchFamily="18" charset="0"/>
                <a:cs typeface="Times New Roman" panose="02020603050405020304" pitchFamily="18" charset="0"/>
              </a:rPr>
              <a:t>What is the meaning of prosperity? How can you say that you are prosperous?</a:t>
            </a:r>
          </a:p>
          <a:p>
            <a:r>
              <a:rPr lang="en-US" sz="2000" dirty="0">
                <a:latin typeface="Times New Roman" panose="02020603050405020304" pitchFamily="18" charset="0"/>
                <a:cs typeface="Times New Roman" panose="02020603050405020304" pitchFamily="18" charset="0"/>
              </a:rPr>
              <a:t>The feeling of having or making available more than required physical facilities is prosperity. Almost all of us feel that wealth alone means prosperity and try to explain this phenomenon on this nonexistent or half fact. We are trying to achieve happiness and prosperity by maximizing accumulation and consumption of physical facilities. It is becoming </a:t>
            </a:r>
            <a:r>
              <a:rPr lang="en-US" sz="2000" dirty="0" err="1">
                <a:latin typeface="Times New Roman" panose="02020603050405020304" pitchFamily="18" charset="0"/>
                <a:cs typeface="Times New Roman" panose="02020603050405020304" pitchFamily="18" charset="0"/>
              </a:rPr>
              <a:t>antiecological</a:t>
            </a:r>
            <a:r>
              <a:rPr lang="en-US" sz="2000" dirty="0">
                <a:latin typeface="Times New Roman" panose="02020603050405020304" pitchFamily="18" charset="0"/>
                <a:cs typeface="Times New Roman" panose="02020603050405020304" pitchFamily="18" charset="0"/>
              </a:rPr>
              <a:t> and anti-people, and threatening the human survival itself. For prosperity, two things are required-</a:t>
            </a:r>
          </a:p>
          <a:p>
            <a:pPr marL="457200" indent="-457200">
              <a:buAutoNum type="arabicPeriod"/>
            </a:pPr>
            <a:r>
              <a:rPr lang="en-US" sz="2000" dirty="0">
                <a:latin typeface="Times New Roman" panose="02020603050405020304" pitchFamily="18" charset="0"/>
                <a:cs typeface="Times New Roman" panose="02020603050405020304" pitchFamily="18" charset="0"/>
              </a:rPr>
              <a:t>Identification of the required quantity of physical facilities, and </a:t>
            </a:r>
          </a:p>
          <a:p>
            <a:pPr marL="457200" indent="-457200">
              <a:buAutoNum type="arabicPeriod"/>
            </a:pPr>
            <a:r>
              <a:rPr lang="en-US" sz="2000" dirty="0">
                <a:latin typeface="Times New Roman" panose="02020603050405020304" pitchFamily="18" charset="0"/>
                <a:cs typeface="Times New Roman" panose="02020603050405020304" pitchFamily="18" charset="0"/>
              </a:rPr>
              <a:t>Ensuring availability / production of more than required physical facilities.</a:t>
            </a:r>
          </a:p>
          <a:p>
            <a:r>
              <a:rPr lang="en-US" sz="2000" dirty="0">
                <a:latin typeface="Times New Roman" panose="02020603050405020304" pitchFamily="18" charset="0"/>
                <a:cs typeface="Times New Roman" panose="02020603050405020304" pitchFamily="18" charset="0"/>
              </a:rPr>
              <a:t>We can be prosperous only if there is a limit to the need for physical facilities. If there is no limit what so ever be the availability the feeling of prosperity cannot be assured. Secondly, just assessing the need is not enough. We need to be able to produce or make available more than the perceived need.</a:t>
            </a:r>
          </a:p>
        </p:txBody>
      </p:sp>
    </p:spTree>
    <p:extLst>
      <p:ext uri="{BB962C8B-B14F-4D97-AF65-F5344CB8AC3E}">
        <p14:creationId xmlns:p14="http://schemas.microsoft.com/office/powerpoint/2010/main" val="917408322"/>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E48276BE-86F6-463E-9268-A767CF6F9ED4}"/>
              </a:ext>
            </a:extLst>
          </p:cNvPr>
          <p:cNvGraphicFramePr/>
          <p:nvPr>
            <p:extLst>
              <p:ext uri="{D42A27DB-BD31-4B8C-83A1-F6EECF244321}">
                <p14:modId xmlns:p14="http://schemas.microsoft.com/office/powerpoint/2010/main" val="750420003"/>
              </p:ext>
            </p:extLst>
          </p:nvPr>
        </p:nvGraphicFramePr>
        <p:xfrm>
          <a:off x="457201" y="416859"/>
          <a:ext cx="3990975" cy="69659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1507"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8241" y="4800229"/>
            <a:ext cx="2309813"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95601" y="4060826"/>
            <a:ext cx="2360613"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312460" y="2423179"/>
            <a:ext cx="2320925" cy="15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9"/>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468814" y="914400"/>
            <a:ext cx="2312987" cy="15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1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231063" y="222249"/>
            <a:ext cx="2360612" cy="132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2" name="Title 12"/>
          <p:cNvSpPr>
            <a:spLocks noGrp="1" noChangeArrowheads="1"/>
          </p:cNvSpPr>
          <p:nvPr>
            <p:ph type="title"/>
          </p:nvPr>
        </p:nvSpPr>
        <p:spPr bwMode="auto">
          <a:xfrm>
            <a:off x="1524000" y="76200"/>
            <a:ext cx="9144000"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IN" altLang="en-US">
                <a:solidFill>
                  <a:schemeClr val="tx1"/>
                </a:solidFill>
              </a:rPr>
              <a:t>Self-evolution</a:t>
            </a:r>
            <a:endParaRPr lang="en-US" altLang="en-US">
              <a:solidFill>
                <a:schemeClr val="tx1"/>
              </a:solidFill>
            </a:endParaRPr>
          </a:p>
        </p:txBody>
      </p:sp>
      <p:cxnSp>
        <p:nvCxnSpPr>
          <p:cNvPr id="15" name="Straight Connector 14">
            <a:extLst>
              <a:ext uri="{FF2B5EF4-FFF2-40B4-BE49-F238E27FC236}">
                <a16:creationId xmlns:a16="http://schemas.microsoft.com/office/drawing/2014/main" id="{EC666D6A-09F8-4C00-825F-48FCC128DBDB}"/>
              </a:ext>
            </a:extLst>
          </p:cNvPr>
          <p:cNvCxnSpPr>
            <a:cxnSpLocks/>
          </p:cNvCxnSpPr>
          <p:nvPr/>
        </p:nvCxnSpPr>
        <p:spPr>
          <a:xfrm>
            <a:off x="1533526" y="4038601"/>
            <a:ext cx="9058275" cy="22225"/>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1514" name="Title 12"/>
          <p:cNvSpPr txBox="1">
            <a:spLocks noChangeArrowheads="1"/>
          </p:cNvSpPr>
          <p:nvPr/>
        </p:nvSpPr>
        <p:spPr bwMode="auto">
          <a:xfrm>
            <a:off x="3951289" y="6003926"/>
            <a:ext cx="19780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IN" altLang="en-US" b="1">
                <a:solidFill>
                  <a:srgbClr val="FF0000"/>
                </a:solidFill>
              </a:rPr>
              <a:t>Animal Consciousness</a:t>
            </a:r>
            <a:endParaRPr lang="en-US" altLang="en-US" b="1">
              <a:solidFill>
                <a:srgbClr val="FF0000"/>
              </a:solidFill>
            </a:endParaRPr>
          </a:p>
        </p:txBody>
      </p:sp>
      <p:sp>
        <p:nvSpPr>
          <p:cNvPr id="21515" name="Title 12"/>
          <p:cNvSpPr txBox="1">
            <a:spLocks noChangeArrowheads="1"/>
          </p:cNvSpPr>
          <p:nvPr/>
        </p:nvSpPr>
        <p:spPr bwMode="auto">
          <a:xfrm>
            <a:off x="3715782" y="675340"/>
            <a:ext cx="2762249" cy="375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IN" altLang="en-US" b="1" dirty="0">
                <a:solidFill>
                  <a:srgbClr val="000000"/>
                </a:solidFill>
              </a:rPr>
              <a:t>Human Consciousness</a:t>
            </a:r>
            <a:endParaRPr lang="en-US" altLang="en-US" b="1" dirty="0">
              <a:solidFill>
                <a:srgbClr val="000000"/>
              </a:solidFill>
            </a:endParaRPr>
          </a:p>
        </p:txBody>
      </p:sp>
      <p:sp>
        <p:nvSpPr>
          <p:cNvPr id="21516" name="Title 12"/>
          <p:cNvSpPr txBox="1">
            <a:spLocks noChangeArrowheads="1"/>
          </p:cNvSpPr>
          <p:nvPr/>
        </p:nvSpPr>
        <p:spPr bwMode="auto">
          <a:xfrm>
            <a:off x="6980237" y="1551782"/>
            <a:ext cx="3819525" cy="22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Arial" panose="020B0604020202020204" pitchFamily="34" charset="0"/>
              <a:buChar char="•"/>
            </a:pPr>
            <a:r>
              <a:rPr lang="en-IN" altLang="en-US" sz="1400" b="1" dirty="0">
                <a:solidFill>
                  <a:srgbClr val="000000"/>
                </a:solidFill>
              </a:rPr>
              <a:t>Living on the basis of knowing</a:t>
            </a:r>
          </a:p>
          <a:p>
            <a:pPr>
              <a:buFont typeface="Arial" panose="020B0604020202020204" pitchFamily="34" charset="0"/>
              <a:buChar char="•"/>
            </a:pPr>
            <a:r>
              <a:rPr lang="en-IN" altLang="en-US" sz="1400" b="1" dirty="0">
                <a:solidFill>
                  <a:srgbClr val="000000"/>
                </a:solidFill>
              </a:rPr>
              <a:t>Happiness by being in harmony within and harmony in all aspects of being</a:t>
            </a:r>
          </a:p>
          <a:p>
            <a:pPr>
              <a:buFont typeface="Arial" panose="020B0604020202020204" pitchFamily="34" charset="0"/>
              <a:buChar char="•"/>
            </a:pPr>
            <a:r>
              <a:rPr lang="en-IN" altLang="en-US" sz="1400" b="1" dirty="0">
                <a:solidFill>
                  <a:srgbClr val="000000"/>
                </a:solidFill>
              </a:rPr>
              <a:t>Acceptance of relationship – from one to many, to all [HAPPINESS]</a:t>
            </a:r>
          </a:p>
          <a:p>
            <a:pPr>
              <a:buFont typeface="Arial" panose="020B0604020202020204" pitchFamily="34" charset="0"/>
              <a:buChar char="•"/>
            </a:pPr>
            <a:r>
              <a:rPr lang="en-IN" altLang="en-US" sz="1400" b="1" dirty="0">
                <a:solidFill>
                  <a:srgbClr val="000000"/>
                </a:solidFill>
              </a:rPr>
              <a:t>Identifying need, production, right utilisation of physical facility [PROSPERITY]</a:t>
            </a:r>
          </a:p>
          <a:p>
            <a:pPr>
              <a:buFont typeface="Arial" panose="020B0604020202020204" pitchFamily="34" charset="0"/>
              <a:buChar char="•"/>
            </a:pPr>
            <a:r>
              <a:rPr lang="en-IN" altLang="en-US" sz="1400" b="1" dirty="0">
                <a:solidFill>
                  <a:srgbClr val="000000"/>
                </a:solidFill>
              </a:rPr>
              <a:t>Participation in larger order, expanding harmony [SOCIETAL DEVELOPMENT]</a:t>
            </a:r>
          </a:p>
        </p:txBody>
      </p:sp>
      <p:sp>
        <p:nvSpPr>
          <p:cNvPr id="21517" name="Title 12"/>
          <p:cNvSpPr txBox="1">
            <a:spLocks noChangeArrowheads="1"/>
          </p:cNvSpPr>
          <p:nvPr/>
        </p:nvSpPr>
        <p:spPr bwMode="auto">
          <a:xfrm>
            <a:off x="5929314" y="4770438"/>
            <a:ext cx="4738687" cy="178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Arial" panose="020B0604020202020204" pitchFamily="34" charset="0"/>
              <a:buChar char="•"/>
            </a:pPr>
            <a:r>
              <a:rPr lang="en-IN" altLang="en-US" sz="1400" b="1">
                <a:solidFill>
                  <a:srgbClr val="FF0000"/>
                </a:solidFill>
              </a:rPr>
              <a:t>Living on the basis of assuming (without knowing)</a:t>
            </a:r>
          </a:p>
          <a:p>
            <a:pPr>
              <a:buFont typeface="Arial" panose="020B0604020202020204" pitchFamily="34" charset="0"/>
              <a:buChar char="•"/>
            </a:pPr>
            <a:r>
              <a:rPr lang="en-IN" altLang="en-US" sz="1400" b="1">
                <a:solidFill>
                  <a:srgbClr val="FF0000"/>
                </a:solidFill>
              </a:rPr>
              <a:t>Happiness from outside (through feeling from the other, sensual pleasure and physical facility)</a:t>
            </a:r>
          </a:p>
          <a:p>
            <a:pPr>
              <a:buFont typeface="Arial" panose="020B0604020202020204" pitchFamily="34" charset="0"/>
              <a:buChar char="•"/>
            </a:pPr>
            <a:r>
              <a:rPr lang="en-IN" altLang="en-US" sz="1400" b="1">
                <a:solidFill>
                  <a:srgbClr val="FF0000"/>
                </a:solidFill>
              </a:rPr>
              <a:t>Domination and opposition in relationship [UNHAPPINESS]</a:t>
            </a:r>
          </a:p>
          <a:p>
            <a:pPr>
              <a:buFont typeface="Arial" panose="020B0604020202020204" pitchFamily="34" charset="0"/>
              <a:buChar char="•"/>
            </a:pPr>
            <a:r>
              <a:rPr lang="en-IN" altLang="en-US" sz="1400" b="1">
                <a:solidFill>
                  <a:srgbClr val="FF0000"/>
                </a:solidFill>
              </a:rPr>
              <a:t>Exploitation and indulgence [DEPRIVATION]</a:t>
            </a:r>
          </a:p>
          <a:p>
            <a:pPr>
              <a:buFont typeface="Arial" panose="020B0604020202020204" pitchFamily="34" charset="0"/>
              <a:buChar char="•"/>
            </a:pPr>
            <a:r>
              <a:rPr lang="en-IN" altLang="en-US" sz="1400" b="1">
                <a:solidFill>
                  <a:srgbClr val="FF0000"/>
                </a:solidFill>
              </a:rPr>
              <a:t>Exploitation in larger order, increasing disorder [DEGRADING SOCIETY]</a:t>
            </a:r>
          </a:p>
        </p:txBody>
      </p:sp>
      <p:sp>
        <p:nvSpPr>
          <p:cNvPr id="21518" name="TextBox 11"/>
          <p:cNvSpPr txBox="1">
            <a:spLocks noChangeArrowheads="1"/>
          </p:cNvSpPr>
          <p:nvPr/>
        </p:nvSpPr>
        <p:spPr bwMode="auto">
          <a:xfrm>
            <a:off x="6678614" y="3868739"/>
            <a:ext cx="3532187"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IN" altLang="en-US" b="1">
                <a:solidFill>
                  <a:srgbClr val="000000"/>
                </a:solidFill>
              </a:rPr>
              <a:t>Transformation / Development</a:t>
            </a:r>
            <a:endParaRPr lang="en-US" altLang="en-US" b="1">
              <a:solidFill>
                <a:srgbClr val="000000"/>
              </a:solidFill>
            </a:endParaRPr>
          </a:p>
        </p:txBody>
      </p:sp>
      <p:sp>
        <p:nvSpPr>
          <p:cNvPr id="16" name="Arrow: Up 15">
            <a:extLst>
              <a:ext uri="{FF2B5EF4-FFF2-40B4-BE49-F238E27FC236}">
                <a16:creationId xmlns:a16="http://schemas.microsoft.com/office/drawing/2014/main" id="{07B80F48-4221-4C5D-9CA5-2573697243DD}"/>
              </a:ext>
            </a:extLst>
          </p:cNvPr>
          <p:cNvSpPr/>
          <p:nvPr/>
        </p:nvSpPr>
        <p:spPr bwMode="auto">
          <a:xfrm>
            <a:off x="6008688" y="3733800"/>
            <a:ext cx="315912" cy="609600"/>
          </a:xfrm>
          <a:prstGeom prst="up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Tree>
    <p:extLst>
      <p:ext uri="{BB962C8B-B14F-4D97-AF65-F5344CB8AC3E}">
        <p14:creationId xmlns:p14="http://schemas.microsoft.com/office/powerpoint/2010/main" val="33528326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4878" y="26894"/>
            <a:ext cx="4274119" cy="400110"/>
          </a:xfrm>
          <a:prstGeom prst="rect">
            <a:avLst/>
          </a:prstGeom>
        </p:spPr>
        <p:txBody>
          <a:bodyPr wrap="none">
            <a:spAutoFit/>
          </a:bodyPr>
          <a:lstStyle/>
          <a:p>
            <a:r>
              <a:rPr lang="en-US" sz="2000" b="1" dirty="0">
                <a:solidFill>
                  <a:schemeClr val="bg1"/>
                </a:solidFill>
                <a:latin typeface="Times New Roman" panose="02020603050405020304" pitchFamily="18" charset="0"/>
                <a:cs typeface="Times New Roman" panose="02020603050405020304" pitchFamily="18" charset="0"/>
              </a:rPr>
              <a:t>Continuous happiness and prosperity</a:t>
            </a:r>
            <a:endParaRPr lang="en-US" sz="2000" b="1" dirty="0">
              <a:solidFill>
                <a:schemeClr val="bg1"/>
              </a:solidFill>
            </a:endParaRPr>
          </a:p>
        </p:txBody>
      </p:sp>
      <p:pic>
        <p:nvPicPr>
          <p:cNvPr id="3" name="Picture 2"/>
          <p:cNvPicPr>
            <a:picLocks noChangeAspect="1"/>
          </p:cNvPicPr>
          <p:nvPr/>
        </p:nvPicPr>
        <p:blipFill>
          <a:blip r:embed="rId2"/>
          <a:stretch>
            <a:fillRect/>
          </a:stretch>
        </p:blipFill>
        <p:spPr>
          <a:xfrm>
            <a:off x="2044249" y="489483"/>
            <a:ext cx="8450969" cy="6032339"/>
          </a:xfrm>
          <a:prstGeom prst="rect">
            <a:avLst/>
          </a:prstGeom>
        </p:spPr>
      </p:pic>
    </p:spTree>
    <p:extLst>
      <p:ext uri="{BB962C8B-B14F-4D97-AF65-F5344CB8AC3E}">
        <p14:creationId xmlns:p14="http://schemas.microsoft.com/office/powerpoint/2010/main" val="21746295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4878" y="26894"/>
            <a:ext cx="4274119" cy="400110"/>
          </a:xfrm>
          <a:prstGeom prst="rect">
            <a:avLst/>
          </a:prstGeom>
        </p:spPr>
        <p:txBody>
          <a:bodyPr wrap="none">
            <a:spAutoFit/>
          </a:bodyPr>
          <a:lstStyle/>
          <a:p>
            <a:r>
              <a:rPr lang="en-US" sz="2000" b="1" dirty="0">
                <a:solidFill>
                  <a:schemeClr val="bg1"/>
                </a:solidFill>
                <a:latin typeface="Times New Roman" panose="02020603050405020304" pitchFamily="18" charset="0"/>
                <a:cs typeface="Times New Roman" panose="02020603050405020304" pitchFamily="18" charset="0"/>
              </a:rPr>
              <a:t>Continuous happiness and prosperity</a:t>
            </a:r>
            <a:endParaRPr lang="en-US" sz="2000" b="1" dirty="0">
              <a:solidFill>
                <a:schemeClr val="bg1"/>
              </a:solidFill>
            </a:endParaRPr>
          </a:p>
        </p:txBody>
      </p:sp>
      <p:pic>
        <p:nvPicPr>
          <p:cNvPr id="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29809" y="533400"/>
            <a:ext cx="8413750" cy="592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49587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4878" y="26894"/>
            <a:ext cx="4274119" cy="400110"/>
          </a:xfrm>
          <a:prstGeom prst="rect">
            <a:avLst/>
          </a:prstGeom>
        </p:spPr>
        <p:txBody>
          <a:bodyPr wrap="none">
            <a:spAutoFit/>
          </a:bodyPr>
          <a:lstStyle/>
          <a:p>
            <a:r>
              <a:rPr lang="en-US" sz="2000" b="1" dirty="0">
                <a:solidFill>
                  <a:schemeClr val="bg1"/>
                </a:solidFill>
                <a:latin typeface="Times New Roman" panose="02020603050405020304" pitchFamily="18" charset="0"/>
                <a:cs typeface="Times New Roman" panose="02020603050405020304" pitchFamily="18" charset="0"/>
              </a:rPr>
              <a:t>Continuous happiness and prosperity</a:t>
            </a:r>
            <a:endParaRPr lang="en-US" sz="2000" b="1" dirty="0">
              <a:solidFill>
                <a:schemeClr val="bg1"/>
              </a:solidFill>
            </a:endParaRPr>
          </a:p>
        </p:txBody>
      </p:sp>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20148" y="609600"/>
            <a:ext cx="8153400" cy="578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6031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4878" y="26894"/>
            <a:ext cx="4274119" cy="400110"/>
          </a:xfrm>
          <a:prstGeom prst="rect">
            <a:avLst/>
          </a:prstGeom>
        </p:spPr>
        <p:txBody>
          <a:bodyPr wrap="none">
            <a:spAutoFit/>
          </a:bodyPr>
          <a:lstStyle/>
          <a:p>
            <a:r>
              <a:rPr lang="en-US" sz="2000" b="1" dirty="0">
                <a:solidFill>
                  <a:schemeClr val="bg1"/>
                </a:solidFill>
                <a:latin typeface="Times New Roman" panose="02020603050405020304" pitchFamily="18" charset="0"/>
                <a:cs typeface="Times New Roman" panose="02020603050405020304" pitchFamily="18" charset="0"/>
              </a:rPr>
              <a:t>Continuous happiness and prosperity</a:t>
            </a:r>
            <a:endParaRPr lang="en-US" sz="2000" b="1" dirty="0">
              <a:solidFill>
                <a:schemeClr val="bg1"/>
              </a:solidFill>
            </a:endParaRPr>
          </a:p>
        </p:txBody>
      </p:sp>
      <p:pic>
        <p:nvPicPr>
          <p:cNvPr id="3" name="Picture 2"/>
          <p:cNvPicPr>
            <a:picLocks noChangeAspect="1"/>
          </p:cNvPicPr>
          <p:nvPr/>
        </p:nvPicPr>
        <p:blipFill>
          <a:blip r:embed="rId2"/>
          <a:stretch>
            <a:fillRect/>
          </a:stretch>
        </p:blipFill>
        <p:spPr>
          <a:xfrm>
            <a:off x="1909779" y="569288"/>
            <a:ext cx="8484797" cy="5947447"/>
          </a:xfrm>
          <a:prstGeom prst="rect">
            <a:avLst/>
          </a:prstGeom>
        </p:spPr>
      </p:pic>
    </p:spTree>
    <p:extLst>
      <p:ext uri="{BB962C8B-B14F-4D97-AF65-F5344CB8AC3E}">
        <p14:creationId xmlns:p14="http://schemas.microsoft.com/office/powerpoint/2010/main" val="1664487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bwMode="auto">
          <a:xfrm>
            <a:off x="0" y="33338"/>
            <a:ext cx="9144000" cy="3143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t>Right understanding</a:t>
            </a:r>
          </a:p>
        </p:txBody>
      </p:sp>
      <p:pic>
        <p:nvPicPr>
          <p:cNvPr id="6"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33171" y="685800"/>
            <a:ext cx="8178800" cy="556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8591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bwMode="auto">
          <a:xfrm>
            <a:off x="0" y="33338"/>
            <a:ext cx="9144000" cy="3143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t>Right understanding</a:t>
            </a:r>
          </a:p>
        </p:txBody>
      </p:sp>
      <p:sp>
        <p:nvSpPr>
          <p:cNvPr id="2" name="Rectangle 1"/>
          <p:cNvSpPr/>
          <p:nvPr/>
        </p:nvSpPr>
        <p:spPr>
          <a:xfrm>
            <a:off x="282390" y="713673"/>
            <a:ext cx="11698940" cy="5232202"/>
          </a:xfrm>
          <a:prstGeom prst="rect">
            <a:avLst/>
          </a:prstGeom>
        </p:spPr>
        <p:txBody>
          <a:bodyPr wrap="square">
            <a:spAutoFit/>
          </a:bodyPr>
          <a:lstStyle/>
          <a:p>
            <a:r>
              <a:rPr lang="en-US" sz="2200" dirty="0">
                <a:latin typeface="Times New Roman" panose="02020603050405020304" pitchFamily="18" charset="0"/>
              </a:rPr>
              <a:t>Our basic aspirations are happiness (mutual fulfillment) and prosperity (mutual prosperity). Happiness is ensured by the relationships with other human beings and prosperity is ensured by working on physical facilities.</a:t>
            </a:r>
          </a:p>
          <a:p>
            <a:r>
              <a:rPr lang="en-US" sz="2200" b="1" dirty="0">
                <a:latin typeface="Times New Roman" panose="02020603050405020304" pitchFamily="18" charset="0"/>
              </a:rPr>
              <a:t>Right Understanding: </a:t>
            </a:r>
            <a:r>
              <a:rPr lang="en-US" sz="2200" dirty="0">
                <a:latin typeface="Times New Roman" panose="02020603050405020304" pitchFamily="18" charset="0"/>
              </a:rPr>
              <a:t>This refers to higher order human skills – the need to learn and utilize our intelligence most effectively.</a:t>
            </a:r>
          </a:p>
          <a:p>
            <a:endParaRPr lang="en-US" sz="2200" dirty="0">
              <a:latin typeface="Times New Roman" panose="02020603050405020304" pitchFamily="18" charset="0"/>
            </a:endParaRPr>
          </a:p>
          <a:p>
            <a:r>
              <a:rPr lang="en-US" sz="2200" b="1" dirty="0">
                <a:latin typeface="Times New Roman" panose="02020603050405020304" pitchFamily="18" charset="0"/>
              </a:rPr>
              <a:t>Good Relationships: </a:t>
            </a:r>
            <a:r>
              <a:rPr lang="en-US" sz="2200" dirty="0">
                <a:latin typeface="Times New Roman" panose="02020603050405020304" pitchFamily="18" charset="0"/>
              </a:rPr>
              <a:t>This refers to the interpersonal relationships that a person builds in his or her life– at home, at the workplace and in society.</a:t>
            </a:r>
          </a:p>
          <a:p>
            <a:endParaRPr lang="en-US" sz="2200" dirty="0">
              <a:latin typeface="Times New Roman" panose="02020603050405020304" pitchFamily="18" charset="0"/>
            </a:endParaRPr>
          </a:p>
          <a:p>
            <a:r>
              <a:rPr lang="en-US" sz="2200" b="1" dirty="0">
                <a:latin typeface="Times New Roman" panose="02020603050405020304" pitchFamily="18" charset="0"/>
              </a:rPr>
              <a:t>Physical Facilities: </a:t>
            </a:r>
            <a:r>
              <a:rPr lang="en-US" sz="2200" dirty="0">
                <a:latin typeface="Times New Roman" panose="02020603050405020304" pitchFamily="18" charset="0"/>
              </a:rPr>
              <a:t>This includes the physiological needs of individuals and indicates the necessities as well as the comforts of life. It means the feeling of having or being able to have more physical facilities than is needed.</a:t>
            </a:r>
          </a:p>
          <a:p>
            <a:endParaRPr lang="en-US" sz="2200" dirty="0">
              <a:latin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Right understanding + Relationship = Mutual fulfillment.</a:t>
            </a:r>
          </a:p>
          <a:p>
            <a:r>
              <a:rPr lang="en-US" sz="2400" b="1" dirty="0">
                <a:latin typeface="Times New Roman" panose="02020603050405020304" pitchFamily="18" charset="0"/>
                <a:cs typeface="Times New Roman" panose="02020603050405020304" pitchFamily="18" charset="0"/>
              </a:rPr>
              <a:t>Right understanding + Physical facilities = Mutual prosperity.</a:t>
            </a:r>
            <a:endParaRPr lang="en-US"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67141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78"/>
          <p:cNvSpPr>
            <a:spLocks noChangeAspect="1" noChangeArrowheads="1"/>
          </p:cNvSpPr>
          <p:nvPr/>
        </p:nvSpPr>
        <p:spPr bwMode="auto">
          <a:xfrm rot="-1457515">
            <a:off x="2974975" y="3857626"/>
            <a:ext cx="2667000"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6154" name="Rectangle 42"/>
          <p:cNvSpPr>
            <a:spLocks noChangeArrowheads="1"/>
          </p:cNvSpPr>
          <p:nvPr/>
        </p:nvSpPr>
        <p:spPr bwMode="auto">
          <a:xfrm>
            <a:off x="1982788" y="1943100"/>
            <a:ext cx="8077200" cy="2586038"/>
          </a:xfrm>
          <a:prstGeom prst="rect">
            <a:avLst/>
          </a:prstGeom>
          <a:noFill/>
          <a:ln>
            <a:noFill/>
          </a:ln>
        </p:spPr>
        <p:txBody>
          <a:bodyPr>
            <a:spAutoFit/>
          </a:bodyPr>
          <a:lstStyle/>
          <a:p>
            <a:pPr algn="just">
              <a:defRPr/>
            </a:pPr>
            <a:endParaRPr lang="en-US" dirty="0"/>
          </a:p>
          <a:p>
            <a:pPr marL="285750" indent="-285750" algn="just">
              <a:lnSpc>
                <a:spcPct val="150000"/>
              </a:lnSpc>
              <a:buFont typeface="Wingdings" pitchFamily="2" charset="2"/>
              <a:buChar char="Ø"/>
              <a:defRPr/>
            </a:pPr>
            <a:endParaRPr lang="en-US" dirty="0"/>
          </a:p>
          <a:p>
            <a:pPr marL="342900" indent="-342900" algn="just">
              <a:lnSpc>
                <a:spcPct val="150000"/>
              </a:lnSpc>
              <a:defRPr/>
            </a:pPr>
            <a:endParaRPr lang="en-US" dirty="0"/>
          </a:p>
          <a:p>
            <a:pPr marL="342900" indent="-342900" algn="just">
              <a:buFont typeface="Wingdings" pitchFamily="2" charset="2"/>
              <a:buChar char="Ø"/>
              <a:defRPr/>
            </a:pPr>
            <a:endParaRPr lang="en-US" dirty="0"/>
          </a:p>
          <a:p>
            <a:pPr algn="just">
              <a:defRPr/>
            </a:pPr>
            <a:endParaRPr lang="en-US" dirty="0"/>
          </a:p>
          <a:p>
            <a:pPr marL="342900" indent="-342900" algn="just">
              <a:defRPr/>
            </a:pPr>
            <a:endParaRPr lang="en-US" dirty="0"/>
          </a:p>
          <a:p>
            <a:pPr marL="342900" indent="-342900" algn="just">
              <a:defRPr/>
            </a:pPr>
            <a:endParaRPr lang="en-US" dirty="0"/>
          </a:p>
          <a:p>
            <a:pPr marL="342900" indent="-342900" algn="just">
              <a:defRPr/>
            </a:pPr>
            <a:r>
              <a:rPr lang="en-US" dirty="0"/>
              <a:t>  </a:t>
            </a:r>
          </a:p>
        </p:txBody>
      </p:sp>
      <p:sp>
        <p:nvSpPr>
          <p:cNvPr id="3" name="Rectangle 2"/>
          <p:cNvSpPr/>
          <p:nvPr/>
        </p:nvSpPr>
        <p:spPr>
          <a:xfrm>
            <a:off x="1633538" y="539751"/>
            <a:ext cx="9034462" cy="5540375"/>
          </a:xfrm>
          <a:prstGeom prst="rect">
            <a:avLst/>
          </a:prstGeom>
        </p:spPr>
        <p:txBody>
          <a:bodyPr>
            <a:spAutoFit/>
          </a:bodyPr>
          <a:lstStyle/>
          <a:p>
            <a:pPr marL="342900" indent="-342900" algn="just">
              <a:buFontTx/>
              <a:buAutoNum type="arabicParenR"/>
              <a:defRPr/>
            </a:pPr>
            <a:endParaRPr lang="en-US" dirty="0"/>
          </a:p>
          <a:p>
            <a:pPr marL="285750" indent="-285750" algn="just">
              <a:buFont typeface="Wingdings" pitchFamily="2" charset="2"/>
              <a:buChar char="Ø"/>
              <a:defRPr/>
            </a:pPr>
            <a:r>
              <a:rPr lang="en-US" sz="2400" b="1" dirty="0">
                <a:solidFill>
                  <a:srgbClr val="FF0000"/>
                </a:solidFill>
                <a:latin typeface="Times New Roman" panose="02020603050405020304" pitchFamily="18" charset="0"/>
                <a:cs typeface="Times New Roman" panose="02020603050405020304" pitchFamily="18" charset="0"/>
              </a:rPr>
              <a:t>Understand and live in Harmony at All Level of Livings:</a:t>
            </a:r>
          </a:p>
          <a:p>
            <a:pPr marL="285750" indent="-285750" algn="just">
              <a:buFont typeface="Wingdings" pitchFamily="2" charset="2"/>
              <a:buChar char="Ø"/>
              <a:defRPr/>
            </a:pPr>
            <a:endParaRPr lang="en-US" sz="2400" b="1" dirty="0">
              <a:latin typeface="Times New Roman" panose="02020603050405020304" pitchFamily="18" charset="0"/>
              <a:cs typeface="Times New Roman" panose="02020603050405020304" pitchFamily="18" charset="0"/>
            </a:endParaRPr>
          </a:p>
          <a:p>
            <a:pPr marL="342900" indent="-342900" algn="just">
              <a:buFontTx/>
              <a:buAutoNum type="arabicParenR"/>
              <a:defRPr/>
            </a:pPr>
            <a:r>
              <a:rPr lang="en-US" sz="2400" b="1" dirty="0">
                <a:solidFill>
                  <a:srgbClr val="00B0F0"/>
                </a:solidFill>
                <a:latin typeface="Times New Roman" panose="02020603050405020304" pitchFamily="18" charset="0"/>
                <a:cs typeface="Times New Roman" panose="02020603050405020304" pitchFamily="18" charset="0"/>
              </a:rPr>
              <a:t>Living in Myself</a:t>
            </a:r>
          </a:p>
          <a:p>
            <a:pPr marL="342900" indent="-342900" algn="just">
              <a:buFontTx/>
              <a:buAutoNum type="arabicParenR"/>
              <a:defRPr/>
            </a:pPr>
            <a:endParaRPr lang="en-US" sz="2400" b="1" dirty="0">
              <a:latin typeface="Times New Roman" panose="02020603050405020304" pitchFamily="18" charset="0"/>
              <a:cs typeface="Times New Roman" panose="02020603050405020304" pitchFamily="18" charset="0"/>
            </a:endParaRPr>
          </a:p>
          <a:p>
            <a:pPr marL="342900" indent="-342900" algn="just">
              <a:buFontTx/>
              <a:buAutoNum type="arabicParenR"/>
              <a:defRPr/>
            </a:pPr>
            <a:endParaRPr lang="en-US" sz="2400" b="1" dirty="0">
              <a:latin typeface="Times New Roman" panose="02020603050405020304" pitchFamily="18" charset="0"/>
              <a:cs typeface="Times New Roman" panose="02020603050405020304" pitchFamily="18" charset="0"/>
            </a:endParaRPr>
          </a:p>
          <a:p>
            <a:pPr marL="342900" indent="-342900" algn="just">
              <a:buFontTx/>
              <a:buAutoNum type="arabicParenR"/>
              <a:defRPr/>
            </a:pPr>
            <a:r>
              <a:rPr lang="en-US" sz="2400" b="1" dirty="0">
                <a:solidFill>
                  <a:srgbClr val="00B050"/>
                </a:solidFill>
                <a:latin typeface="Times New Roman" panose="02020603050405020304" pitchFamily="18" charset="0"/>
                <a:cs typeface="Times New Roman" panose="02020603050405020304" pitchFamily="18" charset="0"/>
              </a:rPr>
              <a:t>Living in Family</a:t>
            </a:r>
          </a:p>
          <a:p>
            <a:pPr marL="342900" indent="-342900" algn="just">
              <a:buFontTx/>
              <a:buAutoNum type="arabicParenR"/>
              <a:defRPr/>
            </a:pPr>
            <a:endParaRPr lang="en-US" sz="2400" b="1" dirty="0">
              <a:latin typeface="Times New Roman" panose="02020603050405020304" pitchFamily="18" charset="0"/>
              <a:cs typeface="Times New Roman" panose="02020603050405020304" pitchFamily="18" charset="0"/>
            </a:endParaRPr>
          </a:p>
          <a:p>
            <a:pPr marL="342900" indent="-342900" algn="just">
              <a:buFontTx/>
              <a:buAutoNum type="arabicParenR"/>
              <a:defRPr/>
            </a:pPr>
            <a:endParaRPr lang="en-US" sz="2400" b="1" dirty="0">
              <a:latin typeface="Times New Roman" panose="02020603050405020304" pitchFamily="18" charset="0"/>
              <a:cs typeface="Times New Roman" panose="02020603050405020304" pitchFamily="18" charset="0"/>
            </a:endParaRPr>
          </a:p>
          <a:p>
            <a:pPr marL="342900" indent="-342900" algn="just">
              <a:buFontTx/>
              <a:buAutoNum type="arabicParenR"/>
              <a:defRPr/>
            </a:pPr>
            <a:endParaRPr lang="en-US" sz="2400" b="1" dirty="0">
              <a:latin typeface="Times New Roman" panose="02020603050405020304" pitchFamily="18" charset="0"/>
              <a:cs typeface="Times New Roman" panose="02020603050405020304" pitchFamily="18" charset="0"/>
            </a:endParaRPr>
          </a:p>
          <a:p>
            <a:pPr marL="342900" indent="-342900" algn="just">
              <a:buFontTx/>
              <a:buAutoNum type="arabicParenR"/>
              <a:defRPr/>
            </a:pPr>
            <a:r>
              <a:rPr lang="en-US" sz="2400" b="1" dirty="0">
                <a:latin typeface="Times New Roman" panose="02020603050405020304" pitchFamily="18" charset="0"/>
                <a:cs typeface="Times New Roman" panose="02020603050405020304" pitchFamily="18" charset="0"/>
              </a:rPr>
              <a:t>Living in Society</a:t>
            </a:r>
          </a:p>
          <a:p>
            <a:pPr marL="342900" indent="-342900" algn="just">
              <a:buFontTx/>
              <a:buAutoNum type="arabicParenR"/>
              <a:defRPr/>
            </a:pPr>
            <a:endParaRPr lang="en-US" sz="2400" b="1" dirty="0">
              <a:latin typeface="Times New Roman" panose="02020603050405020304" pitchFamily="18" charset="0"/>
              <a:cs typeface="Times New Roman" panose="02020603050405020304" pitchFamily="18" charset="0"/>
            </a:endParaRPr>
          </a:p>
          <a:p>
            <a:pPr marL="342900" indent="-342900" algn="just">
              <a:buFontTx/>
              <a:buAutoNum type="arabicParenR"/>
              <a:defRPr/>
            </a:pPr>
            <a:endParaRPr lang="en-US" sz="2400" b="1" dirty="0">
              <a:latin typeface="Times New Roman" panose="02020603050405020304" pitchFamily="18" charset="0"/>
              <a:cs typeface="Times New Roman" panose="02020603050405020304" pitchFamily="18" charset="0"/>
            </a:endParaRPr>
          </a:p>
          <a:p>
            <a:pPr marL="342900" indent="-342900" algn="just">
              <a:buFontTx/>
              <a:buAutoNum type="arabicParenR"/>
              <a:defRPr/>
            </a:pPr>
            <a:endParaRPr lang="en-US" sz="2400" b="1" dirty="0">
              <a:solidFill>
                <a:schemeClr val="accent6"/>
              </a:solidFill>
              <a:latin typeface="Times New Roman" panose="02020603050405020304" pitchFamily="18" charset="0"/>
              <a:cs typeface="Times New Roman" panose="02020603050405020304" pitchFamily="18" charset="0"/>
            </a:endParaRPr>
          </a:p>
          <a:p>
            <a:pPr marL="342900" indent="-342900" algn="just">
              <a:buFontTx/>
              <a:buAutoNum type="arabicParenR"/>
              <a:defRPr/>
            </a:pPr>
            <a:r>
              <a:rPr lang="en-US" sz="2400" b="1" dirty="0">
                <a:solidFill>
                  <a:schemeClr val="accent6"/>
                </a:solidFill>
                <a:latin typeface="Times New Roman" panose="02020603050405020304" pitchFamily="18" charset="0"/>
                <a:cs typeface="Times New Roman" panose="02020603050405020304" pitchFamily="18" charset="0"/>
              </a:rPr>
              <a:t>Living in Nature/Existence</a:t>
            </a:r>
          </a:p>
        </p:txBody>
      </p:sp>
      <p:pic>
        <p:nvPicPr>
          <p:cNvPr id="17413" name="Picture 2" descr="C:\Users\Acc\Desktop\imag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8575" y="1433513"/>
            <a:ext cx="1384300" cy="1162050"/>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pic>
      <p:pic>
        <p:nvPicPr>
          <p:cNvPr id="17414" name="Picture 3" descr="C:\Users\Acc\Desktop\downloa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58026" y="2430463"/>
            <a:ext cx="1933575" cy="1143000"/>
          </a:xfrm>
          <a:prstGeom prst="rect">
            <a:avLst/>
          </a:prstGeom>
          <a:noFill/>
          <a:ln w="9525">
            <a:solidFill>
              <a:srgbClr val="00CC00"/>
            </a:solidFill>
            <a:miter lim="800000"/>
            <a:headEnd/>
            <a:tailEnd/>
          </a:ln>
          <a:extLst>
            <a:ext uri="{909E8E84-426E-40DD-AFC4-6F175D3DCCD1}">
              <a14:hiddenFill xmlns:a14="http://schemas.microsoft.com/office/drawing/2010/main">
                <a:solidFill>
                  <a:srgbClr val="FFFFFF"/>
                </a:solidFill>
              </a14:hiddenFill>
            </a:ext>
          </a:extLst>
        </p:spPr>
      </p:pic>
      <p:pic>
        <p:nvPicPr>
          <p:cNvPr id="17415" name="Picture 4" descr="C:\Users\Acc\Desktop\images (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4213" y="3524251"/>
            <a:ext cx="2489200" cy="15160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29" name="Picture 5" descr="C:\Users\Acc\Desktop\images (2).jpg"/>
          <p:cNvPicPr>
            <a:picLocks noChangeAspect="1" noChangeArrowheads="1"/>
          </p:cNvPicPr>
          <p:nvPr/>
        </p:nvPicPr>
        <p:blipFill>
          <a:blip r:embed="rId6"/>
          <a:srcRect/>
          <a:stretch>
            <a:fillRect/>
          </a:stretch>
        </p:blipFill>
        <p:spPr bwMode="auto">
          <a:xfrm>
            <a:off x="7010401" y="4892676"/>
            <a:ext cx="3579813" cy="1609725"/>
          </a:xfrm>
          <a:prstGeom prst="rect">
            <a:avLst/>
          </a:prstGeom>
          <a:noFill/>
          <a:ln>
            <a:solidFill>
              <a:schemeClr val="accent6"/>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311901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500"/>
                                        <p:tgtEl>
                                          <p:spTgt spid="3">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wipe(left)">
                                      <p:cBhvr>
                                        <p:cTn id="17" dur="500"/>
                                        <p:tgtEl>
                                          <p:spTgt spid="3">
                                            <p:txEl>
                                              <p:pRg st="6" end="6"/>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10" end="10"/>
                                            </p:txEl>
                                          </p:spTgt>
                                        </p:tgtEl>
                                        <p:attrNameLst>
                                          <p:attrName>style.visibility</p:attrName>
                                        </p:attrNameLst>
                                      </p:cBhvr>
                                      <p:to>
                                        <p:strVal val="visible"/>
                                      </p:to>
                                    </p:set>
                                    <p:animEffect transition="in" filter="wipe(left)">
                                      <p:cBhvr>
                                        <p:cTn id="22" dur="500"/>
                                        <p:tgtEl>
                                          <p:spTgt spid="3">
                                            <p:txEl>
                                              <p:pRg st="10" end="1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14" end="14"/>
                                            </p:txEl>
                                          </p:spTgt>
                                        </p:tgtEl>
                                        <p:attrNameLst>
                                          <p:attrName>style.visibility</p:attrName>
                                        </p:attrNameLst>
                                      </p:cBhvr>
                                      <p:to>
                                        <p:strVal val="visible"/>
                                      </p:to>
                                    </p:set>
                                    <p:animEffect transition="in" filter="wipe(left)">
                                      <p:cBhvr>
                                        <p:cTn id="27"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SLW PPT Template">
  <a:themeElements>
    <a:clrScheme name="Corporate Template V1">
      <a:dk1>
        <a:sysClr val="windowText" lastClr="000000"/>
      </a:dk1>
      <a:lt1>
        <a:sysClr val="window" lastClr="FFFFFF"/>
      </a:lt1>
      <a:dk2>
        <a:srgbClr val="000000"/>
      </a:dk2>
      <a:lt2>
        <a:srgbClr val="FFFFFF"/>
      </a:lt2>
      <a:accent1>
        <a:srgbClr val="8FCAE7"/>
      </a:accent1>
      <a:accent2>
        <a:srgbClr val="A092B4"/>
      </a:accent2>
      <a:accent3>
        <a:srgbClr val="C6C070"/>
      </a:accent3>
      <a:accent4>
        <a:srgbClr val="B7B1A9"/>
      </a:accent4>
      <a:accent5>
        <a:srgbClr val="FCD450"/>
      </a:accent5>
      <a:accent6>
        <a:srgbClr val="B2541A"/>
      </a:accent6>
      <a:hlink>
        <a:srgbClr val="E7925E"/>
      </a:hlink>
      <a:folHlink>
        <a:srgbClr val="2F75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FFFFFF"/>
        </a:dk2>
        <a:lt2>
          <a:srgbClr val="000000"/>
        </a:lt2>
        <a:accent1>
          <a:srgbClr val="8FCAE7"/>
        </a:accent1>
        <a:accent2>
          <a:srgbClr val="C6C070"/>
        </a:accent2>
        <a:accent3>
          <a:srgbClr val="FFFFFF"/>
        </a:accent3>
        <a:accent4>
          <a:srgbClr val="000000"/>
        </a:accent4>
        <a:accent5>
          <a:srgbClr val="C6E1F1"/>
        </a:accent5>
        <a:accent6>
          <a:srgbClr val="B3AE65"/>
        </a:accent6>
        <a:hlink>
          <a:srgbClr val="A092B4"/>
        </a:hlink>
        <a:folHlink>
          <a:srgbClr val="B7B1A9"/>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FFFFFF"/>
        </a:dk2>
        <a:lt2>
          <a:srgbClr val="000000"/>
        </a:lt2>
        <a:accent1>
          <a:srgbClr val="336BBD"/>
        </a:accent1>
        <a:accent2>
          <a:srgbClr val="82786F"/>
        </a:accent2>
        <a:accent3>
          <a:srgbClr val="FFFFFF"/>
        </a:accent3>
        <a:accent4>
          <a:srgbClr val="000000"/>
        </a:accent4>
        <a:accent5>
          <a:srgbClr val="ADBADB"/>
        </a:accent5>
        <a:accent6>
          <a:srgbClr val="756C64"/>
        </a:accent6>
        <a:hlink>
          <a:srgbClr val="A3A86B"/>
        </a:hlink>
        <a:folHlink>
          <a:srgbClr val="B7B1A9"/>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FFFFFF"/>
        </a:dk2>
        <a:lt2>
          <a:srgbClr val="000000"/>
        </a:lt2>
        <a:accent1>
          <a:srgbClr val="8FCAE7"/>
        </a:accent1>
        <a:accent2>
          <a:srgbClr val="A092B4"/>
        </a:accent2>
        <a:accent3>
          <a:srgbClr val="FFFFFF"/>
        </a:accent3>
        <a:accent4>
          <a:srgbClr val="000000"/>
        </a:accent4>
        <a:accent5>
          <a:srgbClr val="C6E1F1"/>
        </a:accent5>
        <a:accent6>
          <a:srgbClr val="9184A3"/>
        </a:accent6>
        <a:hlink>
          <a:srgbClr val="C6C070"/>
        </a:hlink>
        <a:folHlink>
          <a:srgbClr val="B7B1A9"/>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FFFFFF"/>
        </a:dk2>
        <a:lt2>
          <a:srgbClr val="000000"/>
        </a:lt2>
        <a:accent1>
          <a:srgbClr val="5688D2"/>
        </a:accent1>
        <a:accent2>
          <a:srgbClr val="82786F"/>
        </a:accent2>
        <a:accent3>
          <a:srgbClr val="FFFFFF"/>
        </a:accent3>
        <a:accent4>
          <a:srgbClr val="000000"/>
        </a:accent4>
        <a:accent5>
          <a:srgbClr val="B4C3E5"/>
        </a:accent5>
        <a:accent6>
          <a:srgbClr val="756C64"/>
        </a:accent6>
        <a:hlink>
          <a:srgbClr val="A3A86B"/>
        </a:hlink>
        <a:folHlink>
          <a:srgbClr val="B7B1A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SLW PPT Template">
  <a:themeElements>
    <a:clrScheme name="Corporate Template V1">
      <a:dk1>
        <a:sysClr val="windowText" lastClr="000000"/>
      </a:dk1>
      <a:lt1>
        <a:sysClr val="window" lastClr="FFFFFF"/>
      </a:lt1>
      <a:dk2>
        <a:srgbClr val="000000"/>
      </a:dk2>
      <a:lt2>
        <a:srgbClr val="FFFFFF"/>
      </a:lt2>
      <a:accent1>
        <a:srgbClr val="8FCAE7"/>
      </a:accent1>
      <a:accent2>
        <a:srgbClr val="A092B4"/>
      </a:accent2>
      <a:accent3>
        <a:srgbClr val="C6C070"/>
      </a:accent3>
      <a:accent4>
        <a:srgbClr val="B7B1A9"/>
      </a:accent4>
      <a:accent5>
        <a:srgbClr val="FCD450"/>
      </a:accent5>
      <a:accent6>
        <a:srgbClr val="B2541A"/>
      </a:accent6>
      <a:hlink>
        <a:srgbClr val="E7925E"/>
      </a:hlink>
      <a:folHlink>
        <a:srgbClr val="2F75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FFFFFF"/>
        </a:dk2>
        <a:lt2>
          <a:srgbClr val="000000"/>
        </a:lt2>
        <a:accent1>
          <a:srgbClr val="8FCAE7"/>
        </a:accent1>
        <a:accent2>
          <a:srgbClr val="C6C070"/>
        </a:accent2>
        <a:accent3>
          <a:srgbClr val="FFFFFF"/>
        </a:accent3>
        <a:accent4>
          <a:srgbClr val="000000"/>
        </a:accent4>
        <a:accent5>
          <a:srgbClr val="C6E1F1"/>
        </a:accent5>
        <a:accent6>
          <a:srgbClr val="B3AE65"/>
        </a:accent6>
        <a:hlink>
          <a:srgbClr val="A092B4"/>
        </a:hlink>
        <a:folHlink>
          <a:srgbClr val="B7B1A9"/>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FFFFFF"/>
        </a:dk2>
        <a:lt2>
          <a:srgbClr val="000000"/>
        </a:lt2>
        <a:accent1>
          <a:srgbClr val="336BBD"/>
        </a:accent1>
        <a:accent2>
          <a:srgbClr val="82786F"/>
        </a:accent2>
        <a:accent3>
          <a:srgbClr val="FFFFFF"/>
        </a:accent3>
        <a:accent4>
          <a:srgbClr val="000000"/>
        </a:accent4>
        <a:accent5>
          <a:srgbClr val="ADBADB"/>
        </a:accent5>
        <a:accent6>
          <a:srgbClr val="756C64"/>
        </a:accent6>
        <a:hlink>
          <a:srgbClr val="A3A86B"/>
        </a:hlink>
        <a:folHlink>
          <a:srgbClr val="B7B1A9"/>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FFFFFF"/>
        </a:dk2>
        <a:lt2>
          <a:srgbClr val="000000"/>
        </a:lt2>
        <a:accent1>
          <a:srgbClr val="8FCAE7"/>
        </a:accent1>
        <a:accent2>
          <a:srgbClr val="A092B4"/>
        </a:accent2>
        <a:accent3>
          <a:srgbClr val="FFFFFF"/>
        </a:accent3>
        <a:accent4>
          <a:srgbClr val="000000"/>
        </a:accent4>
        <a:accent5>
          <a:srgbClr val="C6E1F1"/>
        </a:accent5>
        <a:accent6>
          <a:srgbClr val="9184A3"/>
        </a:accent6>
        <a:hlink>
          <a:srgbClr val="C6C070"/>
        </a:hlink>
        <a:folHlink>
          <a:srgbClr val="B7B1A9"/>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FFFFFF"/>
        </a:dk2>
        <a:lt2>
          <a:srgbClr val="000000"/>
        </a:lt2>
        <a:accent1>
          <a:srgbClr val="5688D2"/>
        </a:accent1>
        <a:accent2>
          <a:srgbClr val="82786F"/>
        </a:accent2>
        <a:accent3>
          <a:srgbClr val="FFFFFF"/>
        </a:accent3>
        <a:accent4>
          <a:srgbClr val="000000"/>
        </a:accent4>
        <a:accent5>
          <a:srgbClr val="B4C3E5"/>
        </a:accent5>
        <a:accent6>
          <a:srgbClr val="756C64"/>
        </a:accent6>
        <a:hlink>
          <a:srgbClr val="A3A86B"/>
        </a:hlink>
        <a:folHlink>
          <a:srgbClr val="B7B1A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SLW PPT Template">
  <a:themeElements>
    <a:clrScheme name="Corporate Template V1">
      <a:dk1>
        <a:sysClr val="windowText" lastClr="000000"/>
      </a:dk1>
      <a:lt1>
        <a:sysClr val="window" lastClr="FFFFFF"/>
      </a:lt1>
      <a:dk2>
        <a:srgbClr val="000000"/>
      </a:dk2>
      <a:lt2>
        <a:srgbClr val="FFFFFF"/>
      </a:lt2>
      <a:accent1>
        <a:srgbClr val="8FCAE7"/>
      </a:accent1>
      <a:accent2>
        <a:srgbClr val="A092B4"/>
      </a:accent2>
      <a:accent3>
        <a:srgbClr val="C6C070"/>
      </a:accent3>
      <a:accent4>
        <a:srgbClr val="B7B1A9"/>
      </a:accent4>
      <a:accent5>
        <a:srgbClr val="FCD450"/>
      </a:accent5>
      <a:accent6>
        <a:srgbClr val="B2541A"/>
      </a:accent6>
      <a:hlink>
        <a:srgbClr val="E7925E"/>
      </a:hlink>
      <a:folHlink>
        <a:srgbClr val="2F75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FFFFFF"/>
        </a:dk2>
        <a:lt2>
          <a:srgbClr val="000000"/>
        </a:lt2>
        <a:accent1>
          <a:srgbClr val="8FCAE7"/>
        </a:accent1>
        <a:accent2>
          <a:srgbClr val="C6C070"/>
        </a:accent2>
        <a:accent3>
          <a:srgbClr val="FFFFFF"/>
        </a:accent3>
        <a:accent4>
          <a:srgbClr val="000000"/>
        </a:accent4>
        <a:accent5>
          <a:srgbClr val="C6E1F1"/>
        </a:accent5>
        <a:accent6>
          <a:srgbClr val="B3AE65"/>
        </a:accent6>
        <a:hlink>
          <a:srgbClr val="A092B4"/>
        </a:hlink>
        <a:folHlink>
          <a:srgbClr val="B7B1A9"/>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FFFFFF"/>
        </a:dk2>
        <a:lt2>
          <a:srgbClr val="000000"/>
        </a:lt2>
        <a:accent1>
          <a:srgbClr val="336BBD"/>
        </a:accent1>
        <a:accent2>
          <a:srgbClr val="82786F"/>
        </a:accent2>
        <a:accent3>
          <a:srgbClr val="FFFFFF"/>
        </a:accent3>
        <a:accent4>
          <a:srgbClr val="000000"/>
        </a:accent4>
        <a:accent5>
          <a:srgbClr val="ADBADB"/>
        </a:accent5>
        <a:accent6>
          <a:srgbClr val="756C64"/>
        </a:accent6>
        <a:hlink>
          <a:srgbClr val="A3A86B"/>
        </a:hlink>
        <a:folHlink>
          <a:srgbClr val="B7B1A9"/>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FFFFFF"/>
        </a:dk2>
        <a:lt2>
          <a:srgbClr val="000000"/>
        </a:lt2>
        <a:accent1>
          <a:srgbClr val="8FCAE7"/>
        </a:accent1>
        <a:accent2>
          <a:srgbClr val="A092B4"/>
        </a:accent2>
        <a:accent3>
          <a:srgbClr val="FFFFFF"/>
        </a:accent3>
        <a:accent4>
          <a:srgbClr val="000000"/>
        </a:accent4>
        <a:accent5>
          <a:srgbClr val="C6E1F1"/>
        </a:accent5>
        <a:accent6>
          <a:srgbClr val="9184A3"/>
        </a:accent6>
        <a:hlink>
          <a:srgbClr val="C6C070"/>
        </a:hlink>
        <a:folHlink>
          <a:srgbClr val="B7B1A9"/>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FFFFFF"/>
        </a:dk2>
        <a:lt2>
          <a:srgbClr val="000000"/>
        </a:lt2>
        <a:accent1>
          <a:srgbClr val="5688D2"/>
        </a:accent1>
        <a:accent2>
          <a:srgbClr val="82786F"/>
        </a:accent2>
        <a:accent3>
          <a:srgbClr val="FFFFFF"/>
        </a:accent3>
        <a:accent4>
          <a:srgbClr val="000000"/>
        </a:accent4>
        <a:accent5>
          <a:srgbClr val="B4C3E5"/>
        </a:accent5>
        <a:accent6>
          <a:srgbClr val="756C64"/>
        </a:accent6>
        <a:hlink>
          <a:srgbClr val="A3A86B"/>
        </a:hlink>
        <a:folHlink>
          <a:srgbClr val="B7B1A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288</TotalTime>
  <Words>1737</Words>
  <Application>Microsoft Office PowerPoint</Application>
  <PresentationFormat>Widescreen</PresentationFormat>
  <Paragraphs>143</Paragraphs>
  <Slides>23</Slides>
  <Notes>1</Notes>
  <HiddenSlides>3</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23</vt:i4>
      </vt:variant>
    </vt:vector>
  </HeadingPairs>
  <TitlesOfParts>
    <vt:vector size="33" baseType="lpstr">
      <vt:lpstr>Arial</vt:lpstr>
      <vt:lpstr>Calibri</vt:lpstr>
      <vt:lpstr>Calibri Light</vt:lpstr>
      <vt:lpstr>Symbol</vt:lpstr>
      <vt:lpstr>Times New Roman</vt:lpstr>
      <vt:lpstr>Wingdings</vt:lpstr>
      <vt:lpstr>Office Theme</vt:lpstr>
      <vt:lpstr>1_SLW PPT Template</vt:lpstr>
      <vt:lpstr>2_SLW PPT Template</vt:lpstr>
      <vt:lpstr>3_SLW PPT Template</vt:lpstr>
      <vt:lpstr>PowerPoint Presentation</vt:lpstr>
      <vt:lpstr>Review of Previous Session</vt:lpstr>
      <vt:lpstr>Need for Value Education:</vt:lpstr>
      <vt:lpstr>Need for Value Education:</vt:lpstr>
      <vt:lpstr>Need for Value Education:</vt:lpstr>
      <vt:lpstr>Process of value education</vt:lpstr>
      <vt:lpstr>Self-Exploration</vt:lpstr>
      <vt:lpstr>Self-Exploration (Continue)</vt:lpstr>
      <vt:lpstr>Process of Self-exploration, Self-investigation </vt:lpstr>
      <vt:lpstr>PowerPoint Presentation</vt:lpstr>
      <vt:lpstr>Process of Self-verification</vt:lpstr>
      <vt:lpstr>PowerPoint Presentation</vt:lpstr>
      <vt:lpstr>Self-evolution</vt:lpstr>
      <vt:lpstr>Self-evolution</vt:lpstr>
      <vt:lpstr>PowerPoint Presentation</vt:lpstr>
      <vt:lpstr>Self-evolution</vt:lpstr>
      <vt:lpstr>PowerPoint Presentation</vt:lpstr>
      <vt:lpstr>PowerPoint Presentation</vt:lpstr>
      <vt:lpstr>PowerPoint Presentation</vt:lpstr>
      <vt:lpstr>PowerPoint Presentation</vt:lpstr>
      <vt:lpstr>Right understanding</vt:lpstr>
      <vt:lpstr>Right understanding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Sahil Mulla</cp:lastModifiedBy>
  <cp:revision>55</cp:revision>
  <dcterms:created xsi:type="dcterms:W3CDTF">2023-09-01T01:40:51Z</dcterms:created>
  <dcterms:modified xsi:type="dcterms:W3CDTF">2024-10-04T07:17:42Z</dcterms:modified>
</cp:coreProperties>
</file>